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59" r:id="rId4"/>
  </p:sldMasterIdLst>
  <p:notesMasterIdLst>
    <p:notesMasterId r:id="rId7"/>
  </p:notesMasterIdLst>
  <p:sldIdLst>
    <p:sldId id="256" r:id="rId5"/>
    <p:sldId id="257" r:id="rId6"/>
  </p:sldIdLst>
  <p:sldSz cx="9144000" cy="5143500" type="screen16x9"/>
  <p:notesSz cx="6858000" cy="9144000"/>
  <p:embeddedFontLst>
    <p:embeddedFont>
      <p:font typeface="Century Gothic" panose="020B0502020202020204" pitchFamily="34" charset="0"/>
      <p:regular r:id="rId8"/>
      <p:bold r:id="rId9"/>
      <p:italic r:id="rId10"/>
      <p:boldItalic r:id="rId11"/>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620">
          <p15:clr>
            <a:srgbClr val="747775"/>
          </p15:clr>
        </p15:guide>
        <p15:guide id="2" pos="2880">
          <p15:clr>
            <a:srgbClr val="747775"/>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35556C0-26D2-AA46-D09F-56432F560E85}" v="9" dt="2026-09-16T18:51:18.801"/>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p:scale>
          <a:sx n="62" d="100"/>
          <a:sy n="62" d="100"/>
        </p:scale>
        <p:origin x="1358" y="739"/>
      </p:cViewPr>
      <p:guideLst>
        <p:guide orient="horz" pos="162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font" Target="fonts/font1.fntdata"/><Relationship Id="rId13" Type="http://schemas.openxmlformats.org/officeDocument/2006/relationships/viewProps" Target="viewProps.xml"/><Relationship Id="rId3" Type="http://schemas.openxmlformats.org/officeDocument/2006/relationships/customXml" Target="../customXml/item3.xml"/><Relationship Id="rId7" Type="http://schemas.openxmlformats.org/officeDocument/2006/relationships/notesMaster" Target="notesMasters/notesMaster1.xml"/><Relationship Id="rId12" Type="http://schemas.openxmlformats.org/officeDocument/2006/relationships/presProps" Target="presProps.xml"/><Relationship Id="rId17" Type="http://schemas.microsoft.com/office/2015/10/relationships/revisionInfo" Target="revisionInfo.xml"/><Relationship Id="rId2" Type="http://schemas.openxmlformats.org/officeDocument/2006/relationships/customXml" Target="../customXml/item2.xml"/><Relationship Id="rId16" Type="http://schemas.microsoft.com/office/2016/11/relationships/changesInfo" Target="changesInfos/changesInfo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font" Target="fonts/font4.fntdata"/><Relationship Id="rId5" Type="http://schemas.openxmlformats.org/officeDocument/2006/relationships/slide" Target="slides/slide1.xml"/><Relationship Id="rId15" Type="http://schemas.openxmlformats.org/officeDocument/2006/relationships/tableStyles" Target="tableStyles.xml"/><Relationship Id="rId10" Type="http://schemas.openxmlformats.org/officeDocument/2006/relationships/font" Target="fonts/font3.fntdata"/><Relationship Id="rId4" Type="http://schemas.openxmlformats.org/officeDocument/2006/relationships/slideMaster" Target="slideMasters/slideMaster1.xml"/><Relationship Id="rId9" Type="http://schemas.openxmlformats.org/officeDocument/2006/relationships/font" Target="fonts/font2.fntdata"/><Relationship Id="rId14"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Victoria Gradwell" userId="fc6d65ad-aa2c-4735-b5ce-0dc407aeaf58" providerId="ADAL" clId="{98957B63-A8E6-4A39-A4AA-DFDC7AD54894}"/>
    <pc:docChg chg="undo custSel modSld">
      <pc:chgData name="Victoria Gradwell" userId="fc6d65ad-aa2c-4735-b5ce-0dc407aeaf58" providerId="ADAL" clId="{98957B63-A8E6-4A39-A4AA-DFDC7AD54894}" dt="2026-09-16T19:20:30.483" v="127" actId="14100"/>
      <pc:docMkLst>
        <pc:docMk/>
      </pc:docMkLst>
      <pc:sldChg chg="modSp mod">
        <pc:chgData name="Victoria Gradwell" userId="fc6d65ad-aa2c-4735-b5ce-0dc407aeaf58" providerId="ADAL" clId="{98957B63-A8E6-4A39-A4AA-DFDC7AD54894}" dt="2026-09-16T19:20:30.483" v="127" actId="14100"/>
        <pc:sldMkLst>
          <pc:docMk/>
          <pc:sldMk cId="0" sldId="256"/>
        </pc:sldMkLst>
        <pc:spChg chg="mod">
          <ac:chgData name="Victoria Gradwell" userId="fc6d65ad-aa2c-4735-b5ce-0dc407aeaf58" providerId="ADAL" clId="{98957B63-A8E6-4A39-A4AA-DFDC7AD54894}" dt="2026-09-16T19:20:30.483" v="127" actId="14100"/>
          <ac:spMkLst>
            <pc:docMk/>
            <pc:sldMk cId="0" sldId="256"/>
            <ac:spMk id="56" creationId="{00000000-0000-0000-0000-000000000000}"/>
          </ac:spMkLst>
        </pc:spChg>
        <pc:spChg chg="mod">
          <ac:chgData name="Victoria Gradwell" userId="fc6d65ad-aa2c-4735-b5ce-0dc407aeaf58" providerId="ADAL" clId="{98957B63-A8E6-4A39-A4AA-DFDC7AD54894}" dt="2026-09-16T19:20:25.306" v="126" actId="14100"/>
          <ac:spMkLst>
            <pc:docMk/>
            <pc:sldMk cId="0" sldId="256"/>
            <ac:spMk id="57" creationId="{00000000-0000-0000-0000-000000000000}"/>
          </ac:spMkLst>
        </pc:spChg>
        <pc:spChg chg="mod">
          <ac:chgData name="Victoria Gradwell" userId="fc6d65ad-aa2c-4735-b5ce-0dc407aeaf58" providerId="ADAL" clId="{98957B63-A8E6-4A39-A4AA-DFDC7AD54894}" dt="2026-09-16T19:17:40.667" v="36" actId="20577"/>
          <ac:spMkLst>
            <pc:docMk/>
            <pc:sldMk cId="0" sldId="256"/>
            <ac:spMk id="58" creationId="{00000000-0000-0000-0000-000000000000}"/>
          </ac:spMkLst>
        </pc:spChg>
        <pc:spChg chg="mod">
          <ac:chgData name="Victoria Gradwell" userId="fc6d65ad-aa2c-4735-b5ce-0dc407aeaf58" providerId="ADAL" clId="{98957B63-A8E6-4A39-A4AA-DFDC7AD54894}" dt="2026-09-16T19:18:08.711" v="41"/>
          <ac:spMkLst>
            <pc:docMk/>
            <pc:sldMk cId="0" sldId="256"/>
            <ac:spMk id="59" creationId="{00000000-0000-0000-0000-000000000000}"/>
          </ac:spMkLst>
        </pc:spChg>
      </pc:sldChg>
      <pc:sldChg chg="modSp mod">
        <pc:chgData name="Victoria Gradwell" userId="fc6d65ad-aa2c-4735-b5ce-0dc407aeaf58" providerId="ADAL" clId="{98957B63-A8E6-4A39-A4AA-DFDC7AD54894}" dt="2026-09-16T19:20:16.875" v="125" actId="1076"/>
        <pc:sldMkLst>
          <pc:docMk/>
          <pc:sldMk cId="0" sldId="257"/>
        </pc:sldMkLst>
        <pc:spChg chg="mod">
          <ac:chgData name="Victoria Gradwell" userId="fc6d65ad-aa2c-4735-b5ce-0dc407aeaf58" providerId="ADAL" clId="{98957B63-A8E6-4A39-A4AA-DFDC7AD54894}" dt="2026-09-16T19:20:02.123" v="121" actId="1076"/>
          <ac:spMkLst>
            <pc:docMk/>
            <pc:sldMk cId="0" sldId="257"/>
            <ac:spMk id="68" creationId="{00000000-0000-0000-0000-000000000000}"/>
          </ac:spMkLst>
        </pc:spChg>
        <pc:spChg chg="mod">
          <ac:chgData name="Victoria Gradwell" userId="fc6d65ad-aa2c-4735-b5ce-0dc407aeaf58" providerId="ADAL" clId="{98957B63-A8E6-4A39-A4AA-DFDC7AD54894}" dt="2026-09-16T19:20:16.875" v="125" actId="1076"/>
          <ac:spMkLst>
            <pc:docMk/>
            <pc:sldMk cId="0" sldId="257"/>
            <ac:spMk id="71" creationId="{00000000-0000-0000-0000-000000000000}"/>
          </ac:spMkLst>
        </pc:spChg>
        <pc:spChg chg="mod">
          <ac:chgData name="Victoria Gradwell" userId="fc6d65ad-aa2c-4735-b5ce-0dc407aeaf58" providerId="ADAL" clId="{98957B63-A8E6-4A39-A4AA-DFDC7AD54894}" dt="2026-09-16T19:20:11.726" v="124" actId="14100"/>
          <ac:spMkLst>
            <pc:docMk/>
            <pc:sldMk cId="0" sldId="257"/>
            <ac:spMk id="72" creationId="{00000000-0000-0000-0000-000000000000}"/>
          </ac:spMkLst>
        </pc:spChg>
        <pc:spChg chg="mod">
          <ac:chgData name="Victoria Gradwell" userId="fc6d65ad-aa2c-4735-b5ce-0dc407aeaf58" providerId="ADAL" clId="{98957B63-A8E6-4A39-A4AA-DFDC7AD54894}" dt="2026-09-16T19:19:25.591" v="119" actId="113"/>
          <ac:spMkLst>
            <pc:docMk/>
            <pc:sldMk cId="0" sldId="257"/>
            <ac:spMk id="75" creationId="{00000000-0000-0000-0000-000000000000}"/>
          </ac:spMkLst>
        </pc:spChg>
        <pc:picChg chg="mod">
          <ac:chgData name="Victoria Gradwell" userId="fc6d65ad-aa2c-4735-b5ce-0dc407aeaf58" providerId="ADAL" clId="{98957B63-A8E6-4A39-A4AA-DFDC7AD54894}" dt="2026-09-16T19:20:07.512" v="123" actId="1076"/>
          <ac:picMkLst>
            <pc:docMk/>
            <pc:sldMk cId="0" sldId="257"/>
            <ac:picMk id="3" creationId="{13F34FF1-E4C7-FBBA-9CF3-F63D2890EBA0}"/>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
        <p:cNvGrpSpPr/>
        <p:nvPr/>
      </p:nvGrpSpPr>
      <p:grpSpPr>
        <a:xfrm>
          <a:off x="0" y="0"/>
          <a:ext cx="0" cy="0"/>
          <a:chOff x="0" y="0"/>
          <a:chExt cx="0" cy="0"/>
        </a:xfrm>
      </p:grpSpPr>
      <p:sp>
        <p:nvSpPr>
          <p:cNvPr id="51" name="Google Shape;51;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2" name="Google Shape;52;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82161" lvl="0" indent="0" algn="l" rtl="0">
              <a:spcBef>
                <a:spcPts val="0"/>
              </a:spcBef>
              <a:spcAft>
                <a:spcPts val="0"/>
              </a:spcAft>
              <a:buClr>
                <a:schemeClr val="dk1"/>
              </a:buClr>
              <a:buSzPts val="1100"/>
              <a:buFont typeface="Arial"/>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3"/>
        <p:cNvGrpSpPr/>
        <p:nvPr/>
      </p:nvGrpSpPr>
      <p:grpSpPr>
        <a:xfrm>
          <a:off x="0" y="0"/>
          <a:ext cx="0" cy="0"/>
          <a:chOff x="0" y="0"/>
          <a:chExt cx="0" cy="0"/>
        </a:xfrm>
      </p:grpSpPr>
      <p:sp>
        <p:nvSpPr>
          <p:cNvPr id="64" name="Google Shape;64;g2987c0d0075_0_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5" name="Google Shape;65;g2987c0d0075_0_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80338" marR="331687" lvl="0" indent="-8271" algn="l" rtl="0">
              <a:lnSpc>
                <a:spcPct val="95183"/>
              </a:lnSpc>
              <a:spcBef>
                <a:spcPts val="38"/>
              </a:spcBef>
              <a:spcAft>
                <a:spcPts val="0"/>
              </a:spcAft>
              <a:buClr>
                <a:schemeClr val="dk1"/>
              </a:buClr>
              <a:buSzPts val="1100"/>
              <a:buFont typeface="Arial"/>
              <a:buNone/>
            </a:pPr>
            <a:endParaRPr sz="900">
              <a:solidFill>
                <a:srgbClr val="FF00FF"/>
              </a:solidFill>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9"/>
        <p:cNvGrpSpPr/>
        <p:nvPr/>
      </p:nvGrpSpPr>
      <p:grpSpPr>
        <a:xfrm>
          <a:off x="0" y="0"/>
          <a:ext cx="0" cy="0"/>
          <a:chOff x="0" y="0"/>
          <a:chExt cx="0" cy="0"/>
        </a:xfrm>
      </p:grpSpPr>
      <p:sp>
        <p:nvSpPr>
          <p:cNvPr id="10" name="Google Shape;10;p2"/>
          <p:cNvSpPr txBox="1">
            <a:spLocks noGrp="1"/>
          </p:cNvSpPr>
          <p:nvPr>
            <p:ph type="ctrTitle"/>
          </p:nvPr>
        </p:nvSpPr>
        <p:spPr>
          <a:xfrm>
            <a:off x="311708" y="744575"/>
            <a:ext cx="8520600" cy="2052600"/>
          </a:xfrm>
          <a:prstGeom prst="rect">
            <a:avLst/>
          </a:prstGeom>
        </p:spPr>
        <p:txBody>
          <a:bodyPr spcFirstLastPara="1" wrap="square" lIns="91425" tIns="91425" rIns="91425" bIns="91425" anchor="b" anchorCtr="0">
            <a:normAutofit/>
          </a:bodyPr>
          <a:lstStyle>
            <a:lvl1pPr lvl="0" algn="ctr">
              <a:spcBef>
                <a:spcPts val="0"/>
              </a:spcBef>
              <a:spcAft>
                <a:spcPts val="0"/>
              </a:spcAft>
              <a:buSzPts val="5200"/>
              <a:buNone/>
              <a:defRPr sz="52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a:endParaRPr/>
          </a:p>
        </p:txBody>
      </p:sp>
      <p:sp>
        <p:nvSpPr>
          <p:cNvPr id="11" name="Google Shape;11;p2"/>
          <p:cNvSpPr txBox="1">
            <a:spLocks noGrp="1"/>
          </p:cNvSpPr>
          <p:nvPr>
            <p:ph type="subTitle" idx="1"/>
          </p:nvPr>
        </p:nvSpPr>
        <p:spPr>
          <a:xfrm>
            <a:off x="311700" y="2834125"/>
            <a:ext cx="8520600" cy="792600"/>
          </a:xfrm>
          <a:prstGeom prst="rect">
            <a:avLst/>
          </a:prstGeom>
        </p:spPr>
        <p:txBody>
          <a:bodyPr spcFirstLastPara="1" wrap="square" lIns="91425" tIns="91425" rIns="91425" bIns="91425" anchor="t" anchorCtr="0">
            <a:norm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a:endParaRPr/>
          </a:p>
        </p:txBody>
      </p:sp>
      <p:sp>
        <p:nvSpPr>
          <p:cNvPr id="12" name="Google Shape;12;p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13"/>
        <p:cNvGrpSpPr/>
        <p:nvPr/>
      </p:nvGrpSpPr>
      <p:grpSpPr>
        <a:xfrm>
          <a:off x="0" y="0"/>
          <a:ext cx="0" cy="0"/>
          <a:chOff x="0" y="0"/>
          <a:chExt cx="0" cy="0"/>
        </a:xfrm>
      </p:grpSpPr>
      <p:sp>
        <p:nvSpPr>
          <p:cNvPr id="14" name="Google Shape;14;p3"/>
          <p:cNvSpPr txBox="1">
            <a:spLocks noGrp="1"/>
          </p:cNvSpPr>
          <p:nvPr>
            <p:ph type="title"/>
          </p:nvPr>
        </p:nvSpPr>
        <p:spPr>
          <a:xfrm>
            <a:off x="311700" y="2150850"/>
            <a:ext cx="8520600" cy="841800"/>
          </a:xfrm>
          <a:prstGeom prst="rect">
            <a:avLst/>
          </a:prstGeom>
        </p:spPr>
        <p:txBody>
          <a:bodyPr spcFirstLastPara="1" wrap="square" lIns="91425" tIns="91425" rIns="91425" bIns="91425" anchor="ctr" anchorCtr="0">
            <a:normAutofit/>
          </a:bodyPr>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a:endParaRPr/>
          </a:p>
        </p:txBody>
      </p:sp>
      <p:sp>
        <p:nvSpPr>
          <p:cNvPr id="15" name="Google Shape;15;p3"/>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16"/>
        <p:cNvGrpSpPr/>
        <p:nvPr/>
      </p:nvGrpSpPr>
      <p:grpSpPr>
        <a:xfrm>
          <a:off x="0" y="0"/>
          <a:ext cx="0" cy="0"/>
          <a:chOff x="0" y="0"/>
          <a:chExt cx="0" cy="0"/>
        </a:xfrm>
      </p:grpSpPr>
      <p:sp>
        <p:nvSpPr>
          <p:cNvPr id="17" name="Google Shape;17;p4"/>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18" name="Google Shape;18;p4"/>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rmAutofit/>
          </a:bodyPr>
          <a:lstStyle>
            <a:lvl1pPr marL="457200" lvl="0" indent="-342900">
              <a:spcBef>
                <a:spcPts val="0"/>
              </a:spcBef>
              <a:spcAft>
                <a:spcPts val="0"/>
              </a:spcAft>
              <a:buSzPts val="1800"/>
              <a:buChar char="●"/>
              <a:defRPr/>
            </a:lvl1pPr>
            <a:lvl2pPr marL="914400" lvl="1" indent="-317500">
              <a:spcBef>
                <a:spcPts val="0"/>
              </a:spcBef>
              <a:spcAft>
                <a:spcPts val="0"/>
              </a:spcAft>
              <a:buSzPts val="1400"/>
              <a:buChar char="○"/>
              <a:defRPr/>
            </a:lvl2pPr>
            <a:lvl3pPr marL="1371600" lvl="2" indent="-317500">
              <a:spcBef>
                <a:spcPts val="0"/>
              </a:spcBef>
              <a:spcAft>
                <a:spcPts val="0"/>
              </a:spcAft>
              <a:buSzPts val="1400"/>
              <a:buChar char="■"/>
              <a:defRPr/>
            </a:lvl3pPr>
            <a:lvl4pPr marL="1828800" lvl="3" indent="-317500">
              <a:spcBef>
                <a:spcPts val="0"/>
              </a:spcBef>
              <a:spcAft>
                <a:spcPts val="0"/>
              </a:spcAft>
              <a:buSzPts val="1400"/>
              <a:buChar char="●"/>
              <a:defRPr/>
            </a:lvl4pPr>
            <a:lvl5pPr marL="2286000" lvl="4" indent="-317500">
              <a:spcBef>
                <a:spcPts val="0"/>
              </a:spcBef>
              <a:spcAft>
                <a:spcPts val="0"/>
              </a:spcAft>
              <a:buSzPts val="1400"/>
              <a:buChar char="○"/>
              <a:defRPr/>
            </a:lvl5pPr>
            <a:lvl6pPr marL="2743200" lvl="5" indent="-317500">
              <a:spcBef>
                <a:spcPts val="0"/>
              </a:spcBef>
              <a:spcAft>
                <a:spcPts val="0"/>
              </a:spcAft>
              <a:buSzPts val="1400"/>
              <a:buChar char="■"/>
              <a:defRPr/>
            </a:lvl6pPr>
            <a:lvl7pPr marL="3200400" lvl="6" indent="-317500">
              <a:spcBef>
                <a:spcPts val="0"/>
              </a:spcBef>
              <a:spcAft>
                <a:spcPts val="0"/>
              </a:spcAft>
              <a:buSzPts val="1400"/>
              <a:buChar char="●"/>
              <a:defRPr/>
            </a:lvl7pPr>
            <a:lvl8pPr marL="3657600" lvl="7" indent="-317500">
              <a:spcBef>
                <a:spcPts val="0"/>
              </a:spcBef>
              <a:spcAft>
                <a:spcPts val="0"/>
              </a:spcAft>
              <a:buSzPts val="1400"/>
              <a:buChar char="○"/>
              <a:defRPr/>
            </a:lvl8pPr>
            <a:lvl9pPr marL="4114800" lvl="8" indent="-317500">
              <a:spcBef>
                <a:spcPts val="0"/>
              </a:spcBef>
              <a:spcAft>
                <a:spcPts val="0"/>
              </a:spcAft>
              <a:buSzPts val="1400"/>
              <a:buChar char="■"/>
              <a:defRPr/>
            </a:lvl9pPr>
          </a:lstStyle>
          <a:p>
            <a:endParaRPr/>
          </a:p>
        </p:txBody>
      </p:sp>
      <p:sp>
        <p:nvSpPr>
          <p:cNvPr id="19" name="Google Shape;19;p4"/>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20"/>
        <p:cNvGrpSpPr/>
        <p:nvPr/>
      </p:nvGrpSpPr>
      <p:grpSpPr>
        <a:xfrm>
          <a:off x="0" y="0"/>
          <a:ext cx="0" cy="0"/>
          <a:chOff x="0" y="0"/>
          <a:chExt cx="0" cy="0"/>
        </a:xfrm>
      </p:grpSpPr>
      <p:sp>
        <p:nvSpPr>
          <p:cNvPr id="21" name="Google Shape;21;p5"/>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22" name="Google Shape;22;p5"/>
          <p:cNvSpPr txBox="1">
            <a:spLocks noGrp="1"/>
          </p:cNvSpPr>
          <p:nvPr>
            <p:ph type="body" idx="1"/>
          </p:nvPr>
        </p:nvSpPr>
        <p:spPr>
          <a:xfrm>
            <a:off x="311700" y="1152475"/>
            <a:ext cx="3999900" cy="3416400"/>
          </a:xfrm>
          <a:prstGeom prst="rect">
            <a:avLst/>
          </a:prstGeom>
        </p:spPr>
        <p:txBody>
          <a:bodyPr spcFirstLastPara="1" wrap="square" lIns="91425" tIns="91425" rIns="91425" bIns="91425" anchor="t" anchorCtr="0">
            <a:normAutofit/>
          </a:bodyPr>
          <a:lstStyle>
            <a:lvl1pPr marL="457200" lvl="0" indent="-317500">
              <a:spcBef>
                <a:spcPts val="0"/>
              </a:spcBef>
              <a:spcAft>
                <a:spcPts val="0"/>
              </a:spcAft>
              <a:buSzPts val="1400"/>
              <a:buChar char="●"/>
              <a:defRPr sz="14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23" name="Google Shape;23;p5"/>
          <p:cNvSpPr txBox="1">
            <a:spLocks noGrp="1"/>
          </p:cNvSpPr>
          <p:nvPr>
            <p:ph type="body" idx="2"/>
          </p:nvPr>
        </p:nvSpPr>
        <p:spPr>
          <a:xfrm>
            <a:off x="4832400" y="1152475"/>
            <a:ext cx="3999900" cy="3416400"/>
          </a:xfrm>
          <a:prstGeom prst="rect">
            <a:avLst/>
          </a:prstGeom>
        </p:spPr>
        <p:txBody>
          <a:bodyPr spcFirstLastPara="1" wrap="square" lIns="91425" tIns="91425" rIns="91425" bIns="91425" anchor="t" anchorCtr="0">
            <a:normAutofit/>
          </a:bodyPr>
          <a:lstStyle>
            <a:lvl1pPr marL="457200" lvl="0" indent="-317500">
              <a:spcBef>
                <a:spcPts val="0"/>
              </a:spcBef>
              <a:spcAft>
                <a:spcPts val="0"/>
              </a:spcAft>
              <a:buSzPts val="1400"/>
              <a:buChar char="●"/>
              <a:defRPr sz="14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24" name="Google Shape;24;p5"/>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25"/>
        <p:cNvGrpSpPr/>
        <p:nvPr/>
      </p:nvGrpSpPr>
      <p:grpSpPr>
        <a:xfrm>
          <a:off x="0" y="0"/>
          <a:ext cx="0" cy="0"/>
          <a:chOff x="0" y="0"/>
          <a:chExt cx="0" cy="0"/>
        </a:xfrm>
      </p:grpSpPr>
      <p:sp>
        <p:nvSpPr>
          <p:cNvPr id="26" name="Google Shape;26;p6"/>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27" name="Google Shape;27;p6"/>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28"/>
        <p:cNvGrpSpPr/>
        <p:nvPr/>
      </p:nvGrpSpPr>
      <p:grpSpPr>
        <a:xfrm>
          <a:off x="0" y="0"/>
          <a:ext cx="0" cy="0"/>
          <a:chOff x="0" y="0"/>
          <a:chExt cx="0" cy="0"/>
        </a:xfrm>
      </p:grpSpPr>
      <p:sp>
        <p:nvSpPr>
          <p:cNvPr id="29" name="Google Shape;29;p7"/>
          <p:cNvSpPr txBox="1">
            <a:spLocks noGrp="1"/>
          </p:cNvSpPr>
          <p:nvPr>
            <p:ph type="title"/>
          </p:nvPr>
        </p:nvSpPr>
        <p:spPr>
          <a:xfrm>
            <a:off x="311700" y="555600"/>
            <a:ext cx="2808000" cy="755700"/>
          </a:xfrm>
          <a:prstGeom prst="rect">
            <a:avLst/>
          </a:prstGeom>
        </p:spPr>
        <p:txBody>
          <a:bodyPr spcFirstLastPara="1" wrap="square" lIns="91425" tIns="91425" rIns="91425" bIns="91425" anchor="b" anchorCtr="0">
            <a:norm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a:endParaRPr/>
          </a:p>
        </p:txBody>
      </p:sp>
      <p:sp>
        <p:nvSpPr>
          <p:cNvPr id="30" name="Google Shape;30;p7"/>
          <p:cNvSpPr txBox="1">
            <a:spLocks noGrp="1"/>
          </p:cNvSpPr>
          <p:nvPr>
            <p:ph type="body" idx="1"/>
          </p:nvPr>
        </p:nvSpPr>
        <p:spPr>
          <a:xfrm>
            <a:off x="311700" y="1389600"/>
            <a:ext cx="2808000" cy="3179400"/>
          </a:xfrm>
          <a:prstGeom prst="rect">
            <a:avLst/>
          </a:prstGeom>
        </p:spPr>
        <p:txBody>
          <a:bodyPr spcFirstLastPara="1" wrap="square" lIns="91425" tIns="91425" rIns="91425" bIns="91425" anchor="t" anchorCtr="0">
            <a:normAutofit/>
          </a:bodyPr>
          <a:lstStyle>
            <a:lvl1pPr marL="457200" lvl="0" indent="-304800">
              <a:spcBef>
                <a:spcPts val="0"/>
              </a:spcBef>
              <a:spcAft>
                <a:spcPts val="0"/>
              </a:spcAft>
              <a:buSzPts val="1200"/>
              <a:buChar char="●"/>
              <a:defRPr sz="12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31" name="Google Shape;31;p7"/>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32"/>
        <p:cNvGrpSpPr/>
        <p:nvPr/>
      </p:nvGrpSpPr>
      <p:grpSpPr>
        <a:xfrm>
          <a:off x="0" y="0"/>
          <a:ext cx="0" cy="0"/>
          <a:chOff x="0" y="0"/>
          <a:chExt cx="0" cy="0"/>
        </a:xfrm>
      </p:grpSpPr>
      <p:sp>
        <p:nvSpPr>
          <p:cNvPr id="33" name="Google Shape;33;p8"/>
          <p:cNvSpPr txBox="1">
            <a:spLocks noGrp="1"/>
          </p:cNvSpPr>
          <p:nvPr>
            <p:ph type="title"/>
          </p:nvPr>
        </p:nvSpPr>
        <p:spPr>
          <a:xfrm>
            <a:off x="490250" y="450150"/>
            <a:ext cx="6367800" cy="4090800"/>
          </a:xfrm>
          <a:prstGeom prst="rect">
            <a:avLst/>
          </a:prstGeom>
        </p:spPr>
        <p:txBody>
          <a:bodyPr spcFirstLastPara="1" wrap="square" lIns="91425" tIns="91425" rIns="91425" bIns="91425" anchor="ctr" anchorCtr="0">
            <a:norm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a:endParaRPr/>
          </a:p>
        </p:txBody>
      </p:sp>
      <p:sp>
        <p:nvSpPr>
          <p:cNvPr id="34" name="Google Shape;34;p8"/>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35"/>
        <p:cNvGrpSpPr/>
        <p:nvPr/>
      </p:nvGrpSpPr>
      <p:grpSpPr>
        <a:xfrm>
          <a:off x="0" y="0"/>
          <a:ext cx="0" cy="0"/>
          <a:chOff x="0" y="0"/>
          <a:chExt cx="0" cy="0"/>
        </a:xfrm>
      </p:grpSpPr>
      <p:sp>
        <p:nvSpPr>
          <p:cNvPr id="36" name="Google Shape;36;p9"/>
          <p:cNvSpPr/>
          <p:nvPr/>
        </p:nvSpPr>
        <p:spPr>
          <a:xfrm>
            <a:off x="4572000" y="-125"/>
            <a:ext cx="4572000" cy="5143500"/>
          </a:xfrm>
          <a:prstGeom prst="rect">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 name="Google Shape;37;p9"/>
          <p:cNvSpPr txBox="1">
            <a:spLocks noGrp="1"/>
          </p:cNvSpPr>
          <p:nvPr>
            <p:ph type="title"/>
          </p:nvPr>
        </p:nvSpPr>
        <p:spPr>
          <a:xfrm>
            <a:off x="265500" y="1233175"/>
            <a:ext cx="4045200" cy="1482300"/>
          </a:xfrm>
          <a:prstGeom prst="rect">
            <a:avLst/>
          </a:prstGeom>
        </p:spPr>
        <p:txBody>
          <a:bodyPr spcFirstLastPara="1" wrap="square" lIns="91425" tIns="91425" rIns="91425" bIns="91425" anchor="b" anchorCtr="0">
            <a:norm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a:endParaRPr/>
          </a:p>
        </p:txBody>
      </p:sp>
      <p:sp>
        <p:nvSpPr>
          <p:cNvPr id="38" name="Google Shape;38;p9"/>
          <p:cNvSpPr txBox="1">
            <a:spLocks noGrp="1"/>
          </p:cNvSpPr>
          <p:nvPr>
            <p:ph type="subTitle" idx="1"/>
          </p:nvPr>
        </p:nvSpPr>
        <p:spPr>
          <a:xfrm>
            <a:off x="265500" y="2803075"/>
            <a:ext cx="4045200" cy="1235100"/>
          </a:xfrm>
          <a:prstGeom prst="rect">
            <a:avLst/>
          </a:prstGeom>
        </p:spPr>
        <p:txBody>
          <a:bodyPr spcFirstLastPara="1" wrap="square" lIns="91425" tIns="91425" rIns="91425" bIns="91425" anchor="t" anchorCtr="0">
            <a:norm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a:endParaRPr/>
          </a:p>
        </p:txBody>
      </p:sp>
      <p:sp>
        <p:nvSpPr>
          <p:cNvPr id="39" name="Google Shape;39;p9"/>
          <p:cNvSpPr txBox="1">
            <a:spLocks noGrp="1"/>
          </p:cNvSpPr>
          <p:nvPr>
            <p:ph type="body" idx="2"/>
          </p:nvPr>
        </p:nvSpPr>
        <p:spPr>
          <a:xfrm>
            <a:off x="4939500" y="724075"/>
            <a:ext cx="3837000" cy="3695100"/>
          </a:xfrm>
          <a:prstGeom prst="rect">
            <a:avLst/>
          </a:prstGeom>
        </p:spPr>
        <p:txBody>
          <a:bodyPr spcFirstLastPara="1" wrap="square" lIns="91425" tIns="91425" rIns="91425" bIns="91425" anchor="ctr" anchorCtr="0">
            <a:normAutofit/>
          </a:bodyPr>
          <a:lstStyle>
            <a:lvl1pPr marL="457200" lvl="0" indent="-342900">
              <a:spcBef>
                <a:spcPts val="0"/>
              </a:spcBef>
              <a:spcAft>
                <a:spcPts val="0"/>
              </a:spcAft>
              <a:buSzPts val="1800"/>
              <a:buChar char="●"/>
              <a:defRPr/>
            </a:lvl1pPr>
            <a:lvl2pPr marL="914400" lvl="1" indent="-317500">
              <a:spcBef>
                <a:spcPts val="0"/>
              </a:spcBef>
              <a:spcAft>
                <a:spcPts val="0"/>
              </a:spcAft>
              <a:buSzPts val="1400"/>
              <a:buChar char="○"/>
              <a:defRPr/>
            </a:lvl2pPr>
            <a:lvl3pPr marL="1371600" lvl="2" indent="-317500">
              <a:spcBef>
                <a:spcPts val="0"/>
              </a:spcBef>
              <a:spcAft>
                <a:spcPts val="0"/>
              </a:spcAft>
              <a:buSzPts val="1400"/>
              <a:buChar char="■"/>
              <a:defRPr/>
            </a:lvl3pPr>
            <a:lvl4pPr marL="1828800" lvl="3" indent="-317500">
              <a:spcBef>
                <a:spcPts val="0"/>
              </a:spcBef>
              <a:spcAft>
                <a:spcPts val="0"/>
              </a:spcAft>
              <a:buSzPts val="1400"/>
              <a:buChar char="●"/>
              <a:defRPr/>
            </a:lvl4pPr>
            <a:lvl5pPr marL="2286000" lvl="4" indent="-317500">
              <a:spcBef>
                <a:spcPts val="0"/>
              </a:spcBef>
              <a:spcAft>
                <a:spcPts val="0"/>
              </a:spcAft>
              <a:buSzPts val="1400"/>
              <a:buChar char="○"/>
              <a:defRPr/>
            </a:lvl5pPr>
            <a:lvl6pPr marL="2743200" lvl="5" indent="-317500">
              <a:spcBef>
                <a:spcPts val="0"/>
              </a:spcBef>
              <a:spcAft>
                <a:spcPts val="0"/>
              </a:spcAft>
              <a:buSzPts val="1400"/>
              <a:buChar char="■"/>
              <a:defRPr/>
            </a:lvl6pPr>
            <a:lvl7pPr marL="3200400" lvl="6" indent="-317500">
              <a:spcBef>
                <a:spcPts val="0"/>
              </a:spcBef>
              <a:spcAft>
                <a:spcPts val="0"/>
              </a:spcAft>
              <a:buSzPts val="1400"/>
              <a:buChar char="●"/>
              <a:defRPr/>
            </a:lvl7pPr>
            <a:lvl8pPr marL="3657600" lvl="7" indent="-317500">
              <a:spcBef>
                <a:spcPts val="0"/>
              </a:spcBef>
              <a:spcAft>
                <a:spcPts val="0"/>
              </a:spcAft>
              <a:buSzPts val="1400"/>
              <a:buChar char="○"/>
              <a:defRPr/>
            </a:lvl8pPr>
            <a:lvl9pPr marL="4114800" lvl="8" indent="-317500">
              <a:spcBef>
                <a:spcPts val="0"/>
              </a:spcBef>
              <a:spcAft>
                <a:spcPts val="0"/>
              </a:spcAft>
              <a:buSzPts val="1400"/>
              <a:buChar char="■"/>
              <a:defRPr/>
            </a:lvl9pPr>
          </a:lstStyle>
          <a:p>
            <a:endParaRPr/>
          </a:p>
        </p:txBody>
      </p:sp>
      <p:sp>
        <p:nvSpPr>
          <p:cNvPr id="40" name="Google Shape;40;p9"/>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41"/>
        <p:cNvGrpSpPr/>
        <p:nvPr/>
      </p:nvGrpSpPr>
      <p:grpSpPr>
        <a:xfrm>
          <a:off x="0" y="0"/>
          <a:ext cx="0" cy="0"/>
          <a:chOff x="0" y="0"/>
          <a:chExt cx="0" cy="0"/>
        </a:xfrm>
      </p:grpSpPr>
      <p:sp>
        <p:nvSpPr>
          <p:cNvPr id="42" name="Google Shape;42;p10"/>
          <p:cNvSpPr txBox="1">
            <a:spLocks noGrp="1"/>
          </p:cNvSpPr>
          <p:nvPr>
            <p:ph type="body" idx="1"/>
          </p:nvPr>
        </p:nvSpPr>
        <p:spPr>
          <a:xfrm>
            <a:off x="311700" y="4230575"/>
            <a:ext cx="5998800" cy="605100"/>
          </a:xfrm>
          <a:prstGeom prst="rect">
            <a:avLst/>
          </a:prstGeom>
        </p:spPr>
        <p:txBody>
          <a:bodyPr spcFirstLastPara="1" wrap="square" lIns="91425" tIns="91425" rIns="91425" bIns="91425" anchor="ctr" anchorCtr="0">
            <a:normAutofit/>
          </a:bodyPr>
          <a:lstStyle>
            <a:lvl1pPr marL="457200" lvl="0" indent="-228600">
              <a:lnSpc>
                <a:spcPct val="100000"/>
              </a:lnSpc>
              <a:spcBef>
                <a:spcPts val="0"/>
              </a:spcBef>
              <a:spcAft>
                <a:spcPts val="0"/>
              </a:spcAft>
              <a:buSzPts val="1800"/>
              <a:buNone/>
              <a:defRPr/>
            </a:lvl1pPr>
          </a:lstStyle>
          <a:p>
            <a:endParaRPr/>
          </a:p>
        </p:txBody>
      </p:sp>
      <p:sp>
        <p:nvSpPr>
          <p:cNvPr id="43" name="Google Shape;43;p10"/>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44"/>
        <p:cNvGrpSpPr/>
        <p:nvPr/>
      </p:nvGrpSpPr>
      <p:grpSpPr>
        <a:xfrm>
          <a:off x="0" y="0"/>
          <a:ext cx="0" cy="0"/>
          <a:chOff x="0" y="0"/>
          <a:chExt cx="0" cy="0"/>
        </a:xfrm>
      </p:grpSpPr>
      <p:sp>
        <p:nvSpPr>
          <p:cNvPr id="45" name="Google Shape;45;p11"/>
          <p:cNvSpPr txBox="1">
            <a:spLocks noGrp="1"/>
          </p:cNvSpPr>
          <p:nvPr>
            <p:ph type="title" hasCustomPrompt="1"/>
          </p:nvPr>
        </p:nvSpPr>
        <p:spPr>
          <a:xfrm>
            <a:off x="311700" y="1106125"/>
            <a:ext cx="8520600" cy="1963500"/>
          </a:xfrm>
          <a:prstGeom prst="rect">
            <a:avLst/>
          </a:prstGeom>
        </p:spPr>
        <p:txBody>
          <a:bodyPr spcFirstLastPara="1" wrap="square" lIns="91425" tIns="91425" rIns="91425" bIns="91425" anchor="b" anchorCtr="0">
            <a:normAutofit/>
          </a:bodyPr>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46" name="Google Shape;46;p11"/>
          <p:cNvSpPr txBox="1">
            <a:spLocks noGrp="1"/>
          </p:cNvSpPr>
          <p:nvPr>
            <p:ph type="body" idx="1"/>
          </p:nvPr>
        </p:nvSpPr>
        <p:spPr>
          <a:xfrm>
            <a:off x="311700" y="3152225"/>
            <a:ext cx="8520600" cy="1300800"/>
          </a:xfrm>
          <a:prstGeom prst="rect">
            <a:avLst/>
          </a:prstGeom>
        </p:spPr>
        <p:txBody>
          <a:bodyPr spcFirstLastPara="1" wrap="square" lIns="91425" tIns="91425" rIns="91425" bIns="91425" anchor="t" anchorCtr="0">
            <a:normAutofit/>
          </a:bodyPr>
          <a:lstStyle>
            <a:lvl1pPr marL="457200" lvl="0" indent="-342900" algn="ctr">
              <a:spcBef>
                <a:spcPts val="0"/>
              </a:spcBef>
              <a:spcAft>
                <a:spcPts val="0"/>
              </a:spcAft>
              <a:buSzPts val="1800"/>
              <a:buChar char="●"/>
              <a:defRPr/>
            </a:lvl1pPr>
            <a:lvl2pPr marL="914400" lvl="1" indent="-317500" algn="ctr">
              <a:spcBef>
                <a:spcPts val="0"/>
              </a:spcBef>
              <a:spcAft>
                <a:spcPts val="0"/>
              </a:spcAft>
              <a:buSzPts val="1400"/>
              <a:buChar char="○"/>
              <a:defRPr/>
            </a:lvl2pPr>
            <a:lvl3pPr marL="1371600" lvl="2" indent="-317500" algn="ctr">
              <a:spcBef>
                <a:spcPts val="0"/>
              </a:spcBef>
              <a:spcAft>
                <a:spcPts val="0"/>
              </a:spcAft>
              <a:buSzPts val="1400"/>
              <a:buChar char="■"/>
              <a:defRPr/>
            </a:lvl3pPr>
            <a:lvl4pPr marL="1828800" lvl="3" indent="-317500" algn="ctr">
              <a:spcBef>
                <a:spcPts val="0"/>
              </a:spcBef>
              <a:spcAft>
                <a:spcPts val="0"/>
              </a:spcAft>
              <a:buSzPts val="1400"/>
              <a:buChar char="●"/>
              <a:defRPr/>
            </a:lvl4pPr>
            <a:lvl5pPr marL="2286000" lvl="4" indent="-317500" algn="ctr">
              <a:spcBef>
                <a:spcPts val="0"/>
              </a:spcBef>
              <a:spcAft>
                <a:spcPts val="0"/>
              </a:spcAft>
              <a:buSzPts val="1400"/>
              <a:buChar char="○"/>
              <a:defRPr/>
            </a:lvl5pPr>
            <a:lvl6pPr marL="2743200" lvl="5" indent="-317500" algn="ctr">
              <a:spcBef>
                <a:spcPts val="0"/>
              </a:spcBef>
              <a:spcAft>
                <a:spcPts val="0"/>
              </a:spcAft>
              <a:buSzPts val="1400"/>
              <a:buChar char="■"/>
              <a:defRPr/>
            </a:lvl6pPr>
            <a:lvl7pPr marL="3200400" lvl="6" indent="-317500" algn="ctr">
              <a:spcBef>
                <a:spcPts val="0"/>
              </a:spcBef>
              <a:spcAft>
                <a:spcPts val="0"/>
              </a:spcAft>
              <a:buSzPts val="1400"/>
              <a:buChar char="●"/>
              <a:defRPr/>
            </a:lvl7pPr>
            <a:lvl8pPr marL="3657600" lvl="7" indent="-317500" algn="ctr">
              <a:spcBef>
                <a:spcPts val="0"/>
              </a:spcBef>
              <a:spcAft>
                <a:spcPts val="0"/>
              </a:spcAft>
              <a:buSzPts val="1400"/>
              <a:buChar char="○"/>
              <a:defRPr/>
            </a:lvl8pPr>
            <a:lvl9pPr marL="4114800" lvl="8" indent="-317500" algn="ctr">
              <a:spcBef>
                <a:spcPts val="0"/>
              </a:spcBef>
              <a:spcAft>
                <a:spcPts val="0"/>
              </a:spcAft>
              <a:buSzPts val="1400"/>
              <a:buChar char="■"/>
              <a:defRPr/>
            </a:lvl9pPr>
          </a:lstStyle>
          <a:p>
            <a:endParaRPr/>
          </a:p>
        </p:txBody>
      </p:sp>
      <p:sp>
        <p:nvSpPr>
          <p:cNvPr id="47" name="Google Shape;47;p11"/>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48"/>
        <p:cNvGrpSpPr/>
        <p:nvPr/>
      </p:nvGrpSpPr>
      <p:grpSpPr>
        <a:xfrm>
          <a:off x="0" y="0"/>
          <a:ext cx="0" cy="0"/>
          <a:chOff x="0" y="0"/>
          <a:chExt cx="0" cy="0"/>
        </a:xfrm>
      </p:grpSpPr>
      <p:sp>
        <p:nvSpPr>
          <p:cNvPr id="49" name="Google Shape;49;p1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accent6">
            <a:lumMod val="40000"/>
            <a:lumOff val="60000"/>
          </a:schemeClr>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rmAutofit/>
          </a:bodyPr>
          <a:lstStyle>
            <a:lvl1pPr lvl="0">
              <a:spcBef>
                <a:spcPts val="0"/>
              </a:spcBef>
              <a:spcAft>
                <a:spcPts val="0"/>
              </a:spcAft>
              <a:buClr>
                <a:schemeClr val="dk1"/>
              </a:buClr>
              <a:buSzPts val="2800"/>
              <a:buNone/>
              <a:defRPr sz="2800">
                <a:solidFill>
                  <a:schemeClr val="dk1"/>
                </a:solidFill>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a:endParaRPr/>
          </a:p>
        </p:txBody>
      </p:sp>
      <p:sp>
        <p:nvSpPr>
          <p:cNvPr id="7" name="Google Shape;7;p1"/>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rmAutofit/>
          </a:bodyPr>
          <a:lstStyle>
            <a:lvl1pPr marL="457200" lvl="0" indent="-342900">
              <a:lnSpc>
                <a:spcPct val="115000"/>
              </a:lnSpc>
              <a:spcBef>
                <a:spcPts val="0"/>
              </a:spcBef>
              <a:spcAft>
                <a:spcPts val="0"/>
              </a:spcAft>
              <a:buClr>
                <a:schemeClr val="dk2"/>
              </a:buClr>
              <a:buSzPts val="1800"/>
              <a:buChar char="●"/>
              <a:defRPr sz="1800">
                <a:solidFill>
                  <a:schemeClr val="dk2"/>
                </a:solidFill>
              </a:defRPr>
            </a:lvl1pPr>
            <a:lvl2pPr marL="914400" lvl="1" indent="-317500">
              <a:lnSpc>
                <a:spcPct val="115000"/>
              </a:lnSpc>
              <a:spcBef>
                <a:spcPts val="0"/>
              </a:spcBef>
              <a:spcAft>
                <a:spcPts val="0"/>
              </a:spcAft>
              <a:buClr>
                <a:schemeClr val="dk2"/>
              </a:buClr>
              <a:buSzPts val="1400"/>
              <a:buChar char="○"/>
              <a:defRPr>
                <a:solidFill>
                  <a:schemeClr val="dk2"/>
                </a:solidFill>
              </a:defRPr>
            </a:lvl2pPr>
            <a:lvl3pPr marL="1371600" lvl="2" indent="-317500">
              <a:lnSpc>
                <a:spcPct val="115000"/>
              </a:lnSpc>
              <a:spcBef>
                <a:spcPts val="0"/>
              </a:spcBef>
              <a:spcAft>
                <a:spcPts val="0"/>
              </a:spcAft>
              <a:buClr>
                <a:schemeClr val="dk2"/>
              </a:buClr>
              <a:buSzPts val="1400"/>
              <a:buChar char="■"/>
              <a:defRPr>
                <a:solidFill>
                  <a:schemeClr val="dk2"/>
                </a:solidFill>
              </a:defRPr>
            </a:lvl3pPr>
            <a:lvl4pPr marL="1828800" lvl="3" indent="-317500">
              <a:lnSpc>
                <a:spcPct val="115000"/>
              </a:lnSpc>
              <a:spcBef>
                <a:spcPts val="0"/>
              </a:spcBef>
              <a:spcAft>
                <a:spcPts val="0"/>
              </a:spcAft>
              <a:buClr>
                <a:schemeClr val="dk2"/>
              </a:buClr>
              <a:buSzPts val="1400"/>
              <a:buChar char="●"/>
              <a:defRPr>
                <a:solidFill>
                  <a:schemeClr val="dk2"/>
                </a:solidFill>
              </a:defRPr>
            </a:lvl4pPr>
            <a:lvl5pPr marL="2286000" lvl="4" indent="-317500">
              <a:lnSpc>
                <a:spcPct val="115000"/>
              </a:lnSpc>
              <a:spcBef>
                <a:spcPts val="0"/>
              </a:spcBef>
              <a:spcAft>
                <a:spcPts val="0"/>
              </a:spcAft>
              <a:buClr>
                <a:schemeClr val="dk2"/>
              </a:buClr>
              <a:buSzPts val="1400"/>
              <a:buChar char="○"/>
              <a:defRPr>
                <a:solidFill>
                  <a:schemeClr val="dk2"/>
                </a:solidFill>
              </a:defRPr>
            </a:lvl5pPr>
            <a:lvl6pPr marL="2743200" lvl="5" indent="-317500">
              <a:lnSpc>
                <a:spcPct val="115000"/>
              </a:lnSpc>
              <a:spcBef>
                <a:spcPts val="0"/>
              </a:spcBef>
              <a:spcAft>
                <a:spcPts val="0"/>
              </a:spcAft>
              <a:buClr>
                <a:schemeClr val="dk2"/>
              </a:buClr>
              <a:buSzPts val="1400"/>
              <a:buChar char="■"/>
              <a:defRPr>
                <a:solidFill>
                  <a:schemeClr val="dk2"/>
                </a:solidFill>
              </a:defRPr>
            </a:lvl6pPr>
            <a:lvl7pPr marL="3200400" lvl="6" indent="-317500">
              <a:lnSpc>
                <a:spcPct val="115000"/>
              </a:lnSpc>
              <a:spcBef>
                <a:spcPts val="0"/>
              </a:spcBef>
              <a:spcAft>
                <a:spcPts val="0"/>
              </a:spcAft>
              <a:buClr>
                <a:schemeClr val="dk2"/>
              </a:buClr>
              <a:buSzPts val="1400"/>
              <a:buChar char="●"/>
              <a:defRPr>
                <a:solidFill>
                  <a:schemeClr val="dk2"/>
                </a:solidFill>
              </a:defRPr>
            </a:lvl7pPr>
            <a:lvl8pPr marL="3657600" lvl="7" indent="-317500">
              <a:lnSpc>
                <a:spcPct val="115000"/>
              </a:lnSpc>
              <a:spcBef>
                <a:spcPts val="0"/>
              </a:spcBef>
              <a:spcAft>
                <a:spcPts val="0"/>
              </a:spcAft>
              <a:buClr>
                <a:schemeClr val="dk2"/>
              </a:buClr>
              <a:buSzPts val="1400"/>
              <a:buChar char="○"/>
              <a:defRPr>
                <a:solidFill>
                  <a:schemeClr val="dk2"/>
                </a:solidFill>
              </a:defRPr>
            </a:lvl8pPr>
            <a:lvl9pPr marL="4114800" lvl="8" indent="-317500">
              <a:lnSpc>
                <a:spcPct val="115000"/>
              </a:lnSpc>
              <a:spcBef>
                <a:spcPts val="0"/>
              </a:spcBef>
              <a:spcAft>
                <a:spcPts val="0"/>
              </a:spcAft>
              <a:buClr>
                <a:schemeClr val="dk2"/>
              </a:buClr>
              <a:buSzPts val="1400"/>
              <a:buChar char="■"/>
              <a:defRPr>
                <a:solidFill>
                  <a:schemeClr val="dk2"/>
                </a:solidFill>
              </a:defRPr>
            </a:lvl9pPr>
          </a:lstStyle>
          <a:p>
            <a:endParaRPr/>
          </a:p>
        </p:txBody>
      </p:sp>
      <p:sp>
        <p:nvSpPr>
          <p:cNvPr id="8" name="Google Shape;8;p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lvl="0" algn="r">
              <a:buNone/>
              <a:defRPr sz="1000">
                <a:solidFill>
                  <a:schemeClr val="dk2"/>
                </a:solidFill>
              </a:defRPr>
            </a:lvl1pPr>
            <a:lvl2pPr lvl="1" algn="r">
              <a:buNone/>
              <a:defRPr sz="1000">
                <a:solidFill>
                  <a:schemeClr val="dk2"/>
                </a:solidFill>
              </a:defRPr>
            </a:lvl2pPr>
            <a:lvl3pPr lvl="2" algn="r">
              <a:buNone/>
              <a:defRPr sz="1000">
                <a:solidFill>
                  <a:schemeClr val="dk2"/>
                </a:solidFill>
              </a:defRPr>
            </a:lvl3pPr>
            <a:lvl4pPr lvl="3" algn="r">
              <a:buNone/>
              <a:defRPr sz="1000">
                <a:solidFill>
                  <a:schemeClr val="dk2"/>
                </a:solidFill>
              </a:defRPr>
            </a:lvl4pPr>
            <a:lvl5pPr lvl="4" algn="r">
              <a:buNone/>
              <a:defRPr sz="1000">
                <a:solidFill>
                  <a:schemeClr val="dk2"/>
                </a:solidFill>
              </a:defRPr>
            </a:lvl5pPr>
            <a:lvl6pPr lvl="5" algn="r">
              <a:buNone/>
              <a:defRPr sz="1000">
                <a:solidFill>
                  <a:schemeClr val="dk2"/>
                </a:solidFill>
              </a:defRPr>
            </a:lvl6pPr>
            <a:lvl7pPr lvl="6" algn="r">
              <a:buNone/>
              <a:defRPr sz="1000">
                <a:solidFill>
                  <a:schemeClr val="dk2"/>
                </a:solidFill>
              </a:defRPr>
            </a:lvl7pPr>
            <a:lvl8pPr lvl="7" algn="r">
              <a:buNone/>
              <a:defRPr sz="1000">
                <a:solidFill>
                  <a:schemeClr val="dk2"/>
                </a:solidFill>
              </a:defRPr>
            </a:lvl8pPr>
            <a:lvl9pPr lvl="8" algn="r">
              <a:buNone/>
              <a:defRPr sz="1000">
                <a:solidFill>
                  <a:schemeClr val="dk2"/>
                </a:solidFill>
              </a:defRPr>
            </a:lvl9pPr>
          </a:lstStyle>
          <a:p>
            <a:pPr marL="0" lvl="0" indent="0" algn="r" rtl="0">
              <a:spcBef>
                <a:spcPts val="0"/>
              </a:spcBef>
              <a:spcAft>
                <a:spcPts val="0"/>
              </a:spcAft>
              <a:buNone/>
            </a:pPr>
            <a:fld id="{00000000-1234-1234-1234-123412341234}" type="slidenum">
              <a:rPr lang="en-GB"/>
              <a:t>‹#›</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whiteroseeducation.com/parent-pupil-resources/math" TargetMode="External"/><Relationship Id="rId2" Type="http://schemas.openxmlformats.org/officeDocument/2006/relationships/notesSlide" Target="../notesSlides/notesSlide1.xml"/><Relationship Id="rId1" Type="http://schemas.openxmlformats.org/officeDocument/2006/relationships/slideLayout" Target="../slideLayouts/slideLayout11.xml"/><Relationship Id="rId6" Type="http://schemas.openxmlformats.org/officeDocument/2006/relationships/image" Target="../media/image3.png"/><Relationship Id="rId5" Type="http://schemas.openxmlformats.org/officeDocument/2006/relationships/image" Target="../media/image2.jpeg"/><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11.xml"/><Relationship Id="rId5" Type="http://schemas.openxmlformats.org/officeDocument/2006/relationships/image" Target="../media/image5.jpeg"/><Relationship Id="rId4" Type="http://schemas.openxmlformats.org/officeDocument/2006/relationships/image" Target="../media/image4.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53"/>
        <p:cNvGrpSpPr/>
        <p:nvPr/>
      </p:nvGrpSpPr>
      <p:grpSpPr>
        <a:xfrm>
          <a:off x="0" y="0"/>
          <a:ext cx="0" cy="0"/>
          <a:chOff x="0" y="0"/>
          <a:chExt cx="0" cy="0"/>
        </a:xfrm>
      </p:grpSpPr>
      <p:sp>
        <p:nvSpPr>
          <p:cNvPr id="54" name="Google Shape;54;p13"/>
          <p:cNvSpPr txBox="1"/>
          <p:nvPr/>
        </p:nvSpPr>
        <p:spPr>
          <a:xfrm>
            <a:off x="2763272" y="1793266"/>
            <a:ext cx="2211900" cy="1090827"/>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endParaRPr sz="1800" dirty="0">
              <a:solidFill>
                <a:schemeClr val="dk1"/>
              </a:solidFill>
              <a:latin typeface="Century Gothic"/>
              <a:ea typeface="Century Gothic"/>
              <a:cs typeface="Century Gothic"/>
              <a:sym typeface="Century Gothic"/>
            </a:endParaRPr>
          </a:p>
          <a:p>
            <a:pPr marL="0" lvl="0" indent="0" algn="ctr">
              <a:spcBef>
                <a:spcPts val="0"/>
              </a:spcBef>
              <a:spcAft>
                <a:spcPts val="0"/>
              </a:spcAft>
              <a:buNone/>
            </a:pPr>
            <a:r>
              <a:rPr lang="en-GB" sz="1800" b="1" dirty="0">
                <a:solidFill>
                  <a:schemeClr val="dk1"/>
                </a:solidFill>
                <a:latin typeface="Century Gothic"/>
                <a:sym typeface="Century Gothic"/>
              </a:rPr>
              <a:t>Badgers Class</a:t>
            </a:r>
          </a:p>
          <a:p>
            <a:pPr marL="0" lvl="0" indent="0" algn="ctr">
              <a:spcBef>
                <a:spcPts val="0"/>
              </a:spcBef>
              <a:spcAft>
                <a:spcPts val="0"/>
              </a:spcAft>
              <a:buNone/>
            </a:pPr>
            <a:r>
              <a:rPr lang="en-GB" sz="1800" b="1" dirty="0">
                <a:solidFill>
                  <a:schemeClr val="dk1"/>
                </a:solidFill>
                <a:latin typeface="Century Gothic"/>
                <a:ea typeface="Century Gothic"/>
                <a:cs typeface="Century Gothic"/>
                <a:sym typeface="Century Gothic"/>
              </a:rPr>
              <a:t>Year 1/2</a:t>
            </a:r>
            <a:endParaRPr sz="1800" dirty="0">
              <a:solidFill>
                <a:schemeClr val="dk1"/>
              </a:solidFill>
              <a:latin typeface="Century Gothic"/>
              <a:ea typeface="Century Gothic"/>
              <a:cs typeface="Century Gothic"/>
              <a:sym typeface="Century Gothic"/>
            </a:endParaRPr>
          </a:p>
        </p:txBody>
      </p:sp>
      <p:sp>
        <p:nvSpPr>
          <p:cNvPr id="56" name="Google Shape;56;p13"/>
          <p:cNvSpPr txBox="1"/>
          <p:nvPr/>
        </p:nvSpPr>
        <p:spPr>
          <a:xfrm>
            <a:off x="5712022" y="133249"/>
            <a:ext cx="3288354" cy="2086075"/>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b="1" u="sng" dirty="0">
                <a:solidFill>
                  <a:schemeClr val="dk1"/>
                </a:solidFill>
                <a:latin typeface="Century Gothic" panose="020B0502020202020204" pitchFamily="34" charset="0"/>
                <a:ea typeface="Century Gothic"/>
                <a:cs typeface="Century Gothic"/>
                <a:sym typeface="Century Gothic"/>
              </a:rPr>
              <a:t>Geography</a:t>
            </a:r>
          </a:p>
          <a:p>
            <a:pPr marL="0" lvl="0" indent="0" algn="l" rtl="0">
              <a:spcBef>
                <a:spcPts val="0"/>
              </a:spcBef>
              <a:spcAft>
                <a:spcPts val="0"/>
              </a:spcAft>
              <a:buNone/>
            </a:pPr>
            <a:r>
              <a:rPr lang="en-US" dirty="0">
                <a:solidFill>
                  <a:schemeClr val="dk1"/>
                </a:solidFill>
                <a:latin typeface="Century Gothic" panose="020B0502020202020204" pitchFamily="34" charset="0"/>
                <a:ea typeface="Century Gothic"/>
                <a:cs typeface="Century Gothic"/>
                <a:sym typeface="Century Gothic"/>
              </a:rPr>
              <a:t>In Geography, we are learning about our local area and how to use maps. We will identify physical and human features, use simple directions, </a:t>
            </a:r>
            <a:r>
              <a:rPr lang="en-US" dirty="0" err="1">
                <a:solidFill>
                  <a:schemeClr val="dk1"/>
                </a:solidFill>
                <a:latin typeface="Century Gothic" panose="020B0502020202020204" pitchFamily="34" charset="0"/>
                <a:ea typeface="Century Gothic"/>
                <a:cs typeface="Century Gothic"/>
                <a:sym typeface="Century Gothic"/>
              </a:rPr>
              <a:t>recognise</a:t>
            </a:r>
            <a:r>
              <a:rPr lang="en-US" dirty="0">
                <a:solidFill>
                  <a:schemeClr val="dk1"/>
                </a:solidFill>
                <a:latin typeface="Century Gothic" panose="020B0502020202020204" pitchFamily="34" charset="0"/>
                <a:ea typeface="Century Gothic"/>
                <a:cs typeface="Century Gothic"/>
                <a:sym typeface="Century Gothic"/>
              </a:rPr>
              <a:t> landmarks from photographs, and create our own maps of the school and local area.</a:t>
            </a:r>
            <a:endParaRPr dirty="0">
              <a:solidFill>
                <a:schemeClr val="dk1"/>
              </a:solidFill>
              <a:latin typeface="Century Gothic" panose="020B0502020202020204" pitchFamily="34" charset="0"/>
              <a:ea typeface="Century Gothic"/>
              <a:cs typeface="Century Gothic"/>
              <a:sym typeface="Century Gothic"/>
            </a:endParaRPr>
          </a:p>
        </p:txBody>
      </p:sp>
      <p:sp>
        <p:nvSpPr>
          <p:cNvPr id="57" name="Google Shape;57;p13"/>
          <p:cNvSpPr txBox="1"/>
          <p:nvPr/>
        </p:nvSpPr>
        <p:spPr>
          <a:xfrm>
            <a:off x="294430" y="3286897"/>
            <a:ext cx="3277800" cy="1583988"/>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b="1" u="sng" dirty="0">
                <a:solidFill>
                  <a:schemeClr val="dk1"/>
                </a:solidFill>
                <a:latin typeface="Century Gothic"/>
                <a:ea typeface="Century Gothic"/>
                <a:cs typeface="Century Gothic"/>
                <a:sym typeface="Century Gothic"/>
              </a:rPr>
              <a:t>Science </a:t>
            </a:r>
            <a:endParaRPr b="1" u="sng" dirty="0">
              <a:solidFill>
                <a:schemeClr val="dk1"/>
              </a:solidFill>
              <a:latin typeface="Century Gothic"/>
              <a:ea typeface="Century Gothic"/>
              <a:cs typeface="Century Gothic"/>
              <a:sym typeface="Century Gothic"/>
            </a:endParaRPr>
          </a:p>
          <a:p>
            <a:pPr marL="0" lvl="0" indent="0" algn="l" rtl="0">
              <a:spcBef>
                <a:spcPts val="0"/>
              </a:spcBef>
              <a:spcAft>
                <a:spcPts val="0"/>
              </a:spcAft>
              <a:buNone/>
            </a:pPr>
            <a:r>
              <a:rPr lang="en-US" dirty="0">
                <a:solidFill>
                  <a:schemeClr val="dk1"/>
                </a:solidFill>
                <a:latin typeface="Century Gothic"/>
                <a:ea typeface="Century Gothic"/>
                <a:cs typeface="Century Gothic"/>
                <a:sym typeface="Century Gothic"/>
              </a:rPr>
              <a:t>The children will have two units in the Autumn Term. Introduction to plants and Seasonal changes.</a:t>
            </a:r>
            <a:endParaRPr lang="en-US" sz="1800" dirty="0">
              <a:solidFill>
                <a:schemeClr val="dk2"/>
              </a:solidFill>
            </a:endParaRPr>
          </a:p>
        </p:txBody>
      </p:sp>
      <p:sp>
        <p:nvSpPr>
          <p:cNvPr id="58" name="Google Shape;58;p13"/>
          <p:cNvSpPr txBox="1"/>
          <p:nvPr/>
        </p:nvSpPr>
        <p:spPr>
          <a:xfrm>
            <a:off x="5053462" y="2344277"/>
            <a:ext cx="3729388" cy="2665974"/>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b="1" u="sng" dirty="0">
                <a:solidFill>
                  <a:schemeClr val="dk1"/>
                </a:solidFill>
                <a:latin typeface="Century Gothic"/>
                <a:ea typeface="Century Gothic"/>
                <a:cs typeface="Century Gothic"/>
                <a:sym typeface="Century Gothic"/>
              </a:rPr>
              <a:t>English </a:t>
            </a:r>
            <a:endParaRPr b="1" u="sng" dirty="0">
              <a:solidFill>
                <a:schemeClr val="dk1"/>
              </a:solidFill>
              <a:latin typeface="Century Gothic"/>
              <a:ea typeface="Century Gothic"/>
              <a:cs typeface="Century Gothic"/>
              <a:sym typeface="Century Gothic"/>
            </a:endParaRPr>
          </a:p>
          <a:p>
            <a:pPr marL="0" lvl="0" indent="0" algn="l" rtl="0">
              <a:spcBef>
                <a:spcPts val="0"/>
              </a:spcBef>
              <a:spcAft>
                <a:spcPts val="0"/>
              </a:spcAft>
              <a:buNone/>
            </a:pPr>
            <a:r>
              <a:rPr lang="en-GB" dirty="0">
                <a:solidFill>
                  <a:schemeClr val="dk1"/>
                </a:solidFill>
                <a:latin typeface="Century Gothic" panose="020B0502020202020204" pitchFamily="34" charset="0"/>
                <a:ea typeface="Century Gothic"/>
                <a:cs typeface="Century Gothic"/>
                <a:sym typeface="Century Gothic"/>
              </a:rPr>
              <a:t>The children’s writing will be based on a book called ‘Someone like you’ where the children will learn about captions, conjunctions and using commas in a list before </a:t>
            </a:r>
          </a:p>
          <a:p>
            <a:pPr marL="0" lvl="0" indent="0" algn="l" rtl="0">
              <a:spcBef>
                <a:spcPts val="0"/>
              </a:spcBef>
              <a:spcAft>
                <a:spcPts val="0"/>
              </a:spcAft>
              <a:buNone/>
            </a:pPr>
            <a:r>
              <a:rPr lang="en-GB" dirty="0">
                <a:solidFill>
                  <a:schemeClr val="dk1"/>
                </a:solidFill>
                <a:latin typeface="Century Gothic" panose="020B0502020202020204" pitchFamily="34" charset="0"/>
                <a:ea typeface="Century Gothic"/>
                <a:cs typeface="Century Gothic"/>
                <a:sym typeface="Century Gothic"/>
              </a:rPr>
              <a:t>writing a fact file about themselves. We will then be exploring a book called </a:t>
            </a:r>
          </a:p>
          <a:p>
            <a:pPr marL="0" lvl="0" indent="0" algn="l" rtl="0">
              <a:spcBef>
                <a:spcPts val="0"/>
              </a:spcBef>
              <a:spcAft>
                <a:spcPts val="0"/>
              </a:spcAft>
              <a:buNone/>
            </a:pPr>
            <a:r>
              <a:rPr lang="en-GB" dirty="0">
                <a:latin typeface="Century Gothic" panose="020B0502020202020204" pitchFamily="34" charset="0"/>
              </a:rPr>
              <a:t>‘Puffin Peter’ by Petr Horáček which will focus on writing a narrative. </a:t>
            </a:r>
            <a:endParaRPr lang="en-GB" dirty="0">
              <a:solidFill>
                <a:schemeClr val="dk1"/>
              </a:solidFill>
              <a:latin typeface="Century Gothic" panose="020B0502020202020204" pitchFamily="34" charset="0"/>
              <a:ea typeface="Century Gothic"/>
              <a:cs typeface="Century Gothic"/>
              <a:sym typeface="Century Gothic"/>
            </a:endParaRPr>
          </a:p>
        </p:txBody>
      </p:sp>
      <p:sp>
        <p:nvSpPr>
          <p:cNvPr id="59" name="Google Shape;59;p13"/>
          <p:cNvSpPr txBox="1"/>
          <p:nvPr/>
        </p:nvSpPr>
        <p:spPr>
          <a:xfrm>
            <a:off x="2419260" y="71145"/>
            <a:ext cx="2948749" cy="1962607"/>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b="1" u="sng" dirty="0">
                <a:solidFill>
                  <a:schemeClr val="dk1"/>
                </a:solidFill>
                <a:latin typeface="Century Gothic"/>
                <a:ea typeface="Century Gothic"/>
                <a:cs typeface="Century Gothic"/>
                <a:sym typeface="Century Gothic"/>
              </a:rPr>
              <a:t>Maths</a:t>
            </a:r>
          </a:p>
          <a:p>
            <a:pPr marL="0" lvl="0" indent="0" algn="l" rtl="0">
              <a:spcBef>
                <a:spcPts val="0"/>
              </a:spcBef>
              <a:spcAft>
                <a:spcPts val="0"/>
              </a:spcAft>
              <a:buNone/>
            </a:pPr>
            <a:r>
              <a:rPr lang="en-GB" b="1" u="sng" dirty="0">
                <a:solidFill>
                  <a:schemeClr val="dk1"/>
                </a:solidFill>
                <a:latin typeface="Century Gothic"/>
                <a:ea typeface="Century Gothic"/>
                <a:cs typeface="Century Gothic"/>
                <a:sym typeface="Century Gothic"/>
              </a:rPr>
              <a:t> </a:t>
            </a:r>
            <a:r>
              <a:rPr lang="en-GB" dirty="0"/>
              <a:t>The children will be learning about place value, addition and subtraction, and shape.</a:t>
            </a:r>
            <a:endParaRPr b="1" u="sng" dirty="0">
              <a:solidFill>
                <a:schemeClr val="dk1"/>
              </a:solidFill>
              <a:latin typeface="Century Gothic"/>
              <a:ea typeface="Century Gothic"/>
              <a:cs typeface="Century Gothic"/>
              <a:sym typeface="Century Gothic"/>
            </a:endParaRPr>
          </a:p>
          <a:p>
            <a:pPr marL="0" lvl="0" indent="0" algn="l" rtl="0">
              <a:spcBef>
                <a:spcPts val="0"/>
              </a:spcBef>
              <a:spcAft>
                <a:spcPts val="0"/>
              </a:spcAft>
              <a:buNone/>
            </a:pPr>
            <a:r>
              <a:rPr lang="en-GB" u="sng" dirty="0">
                <a:solidFill>
                  <a:schemeClr val="dk1"/>
                </a:solidFill>
                <a:latin typeface="Century Gothic"/>
                <a:ea typeface="Century Gothic"/>
                <a:cs typeface="Century Gothic"/>
                <a:sym typeface="Century Gothic"/>
                <a:hlinkClick r:id="rId3">
                  <a:extLst>
                    <a:ext uri="{A12FA001-AC4F-418D-AE19-62706E023703}">
                      <ahyp:hlinkClr xmlns:ahyp="http://schemas.microsoft.com/office/drawing/2018/hyperlinkcolor" val="tx"/>
                    </a:ext>
                  </a:extLst>
                </a:hlinkClick>
              </a:rPr>
              <a:t>https://whiteroseeducation.com/parent-pupil-resources/math</a:t>
            </a:r>
            <a:r>
              <a:rPr lang="en-GB" dirty="0">
                <a:solidFill>
                  <a:schemeClr val="dk1"/>
                </a:solidFill>
                <a:latin typeface="Century Gothic"/>
                <a:ea typeface="Century Gothic"/>
                <a:cs typeface="Century Gothic"/>
                <a:sym typeface="Century Gothic"/>
              </a:rPr>
              <a:t>s  </a:t>
            </a:r>
            <a:endParaRPr dirty="0">
              <a:solidFill>
                <a:schemeClr val="dk1"/>
              </a:solidFill>
              <a:latin typeface="Century Gothic"/>
              <a:ea typeface="Century Gothic"/>
              <a:cs typeface="Century Gothic"/>
              <a:sym typeface="Century Gothic"/>
            </a:endParaRPr>
          </a:p>
        </p:txBody>
      </p:sp>
      <p:pic>
        <p:nvPicPr>
          <p:cNvPr id="2" name="image1.png" descr="letterhead_Shill">
            <a:extLst>
              <a:ext uri="{FF2B5EF4-FFF2-40B4-BE49-F238E27FC236}">
                <a16:creationId xmlns:a16="http://schemas.microsoft.com/office/drawing/2014/main" id="{CE6A6A40-3BFA-4CD5-58AA-0E6DF976121D}"/>
              </a:ext>
            </a:extLst>
          </p:cNvPr>
          <p:cNvPicPr/>
          <p:nvPr/>
        </p:nvPicPr>
        <p:blipFill>
          <a:blip r:embed="rId4"/>
          <a:srcRect l="75502" t="2455" r="2036" b="85452"/>
          <a:stretch>
            <a:fillRect/>
          </a:stretch>
        </p:blipFill>
        <p:spPr>
          <a:xfrm>
            <a:off x="8238768" y="4451281"/>
            <a:ext cx="742950" cy="521335"/>
          </a:xfrm>
          <a:prstGeom prst="rect">
            <a:avLst/>
          </a:prstGeom>
          <a:ln/>
        </p:spPr>
      </p:pic>
      <p:pic>
        <p:nvPicPr>
          <p:cNvPr id="3" name="Picture 2" descr="Healthy Plant Stock Photos, Images and Backgrounds for Free Download">
            <a:extLst>
              <a:ext uri="{FF2B5EF4-FFF2-40B4-BE49-F238E27FC236}">
                <a16:creationId xmlns:a16="http://schemas.microsoft.com/office/drawing/2014/main" id="{D10A44BA-AAB7-5C35-54A1-4D52D0AD994F}"/>
              </a:ext>
            </a:extLst>
          </p:cNvPr>
          <p:cNvPicPr>
            <a:picLocks noChangeAspect="1"/>
          </p:cNvPicPr>
          <p:nvPr/>
        </p:nvPicPr>
        <p:blipFill>
          <a:blip r:embed="rId5"/>
          <a:stretch>
            <a:fillRect/>
          </a:stretch>
        </p:blipFill>
        <p:spPr>
          <a:xfrm>
            <a:off x="570229" y="210648"/>
            <a:ext cx="1573673" cy="2810130"/>
          </a:xfrm>
          <a:prstGeom prst="rect">
            <a:avLst/>
          </a:prstGeom>
        </p:spPr>
      </p:pic>
      <p:pic>
        <p:nvPicPr>
          <p:cNvPr id="4" name="Picture 3" descr="Someone Just Like You">
            <a:extLst>
              <a:ext uri="{FF2B5EF4-FFF2-40B4-BE49-F238E27FC236}">
                <a16:creationId xmlns:a16="http://schemas.microsoft.com/office/drawing/2014/main" id="{F836C7FA-CAC4-1471-1CE5-966C989FF7AD}"/>
              </a:ext>
            </a:extLst>
          </p:cNvPr>
          <p:cNvPicPr>
            <a:picLocks noChangeAspect="1"/>
          </p:cNvPicPr>
          <p:nvPr/>
        </p:nvPicPr>
        <p:blipFill>
          <a:blip r:embed="rId6"/>
          <a:stretch>
            <a:fillRect/>
          </a:stretch>
        </p:blipFill>
        <p:spPr>
          <a:xfrm>
            <a:off x="3471746" y="3020778"/>
            <a:ext cx="1330465" cy="1772114"/>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66"/>
        <p:cNvGrpSpPr/>
        <p:nvPr/>
      </p:nvGrpSpPr>
      <p:grpSpPr>
        <a:xfrm>
          <a:off x="0" y="0"/>
          <a:ext cx="0" cy="0"/>
          <a:chOff x="0" y="0"/>
          <a:chExt cx="0" cy="0"/>
        </a:xfrm>
      </p:grpSpPr>
      <p:sp>
        <p:nvSpPr>
          <p:cNvPr id="67" name="Google Shape;67;p14"/>
          <p:cNvSpPr txBox="1"/>
          <p:nvPr/>
        </p:nvSpPr>
        <p:spPr>
          <a:xfrm>
            <a:off x="171588" y="103295"/>
            <a:ext cx="2158800" cy="3396662"/>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b="1" u="sng" dirty="0">
                <a:solidFill>
                  <a:schemeClr val="dk1"/>
                </a:solidFill>
                <a:latin typeface="Century Gothic"/>
                <a:ea typeface="Century Gothic"/>
                <a:cs typeface="Century Gothic"/>
                <a:sym typeface="Century Gothic"/>
              </a:rPr>
              <a:t>PSHE </a:t>
            </a:r>
            <a:endParaRPr b="1" u="sng" dirty="0">
              <a:solidFill>
                <a:schemeClr val="dk1"/>
              </a:solidFill>
              <a:latin typeface="Century Gothic"/>
              <a:ea typeface="Century Gothic"/>
              <a:cs typeface="Century Gothic"/>
              <a:sym typeface="Century Gothic"/>
            </a:endParaRPr>
          </a:p>
          <a:p>
            <a:pPr marL="0" lvl="0" indent="0" algn="l" rtl="0">
              <a:spcBef>
                <a:spcPts val="0"/>
              </a:spcBef>
              <a:spcAft>
                <a:spcPts val="0"/>
              </a:spcAft>
              <a:buNone/>
            </a:pPr>
            <a:r>
              <a:rPr lang="en-GB" dirty="0">
                <a:solidFill>
                  <a:schemeClr val="dk1"/>
                </a:solidFill>
                <a:latin typeface="Century Gothic"/>
                <a:ea typeface="Century Gothic"/>
                <a:cs typeface="Century Gothic"/>
                <a:sym typeface="Century Gothic"/>
              </a:rPr>
              <a:t>The children will be looking at two units: </a:t>
            </a:r>
          </a:p>
          <a:p>
            <a:pPr marL="0" lvl="0" indent="0" algn="l" rtl="0">
              <a:spcBef>
                <a:spcPts val="0"/>
              </a:spcBef>
              <a:spcAft>
                <a:spcPts val="0"/>
              </a:spcAft>
              <a:buNone/>
            </a:pPr>
            <a:r>
              <a:rPr lang="en-GB" dirty="0">
                <a:solidFill>
                  <a:schemeClr val="dk1"/>
                </a:solidFill>
                <a:latin typeface="Century Gothic"/>
                <a:ea typeface="Century Gothic"/>
                <a:cs typeface="Century Gothic"/>
                <a:sym typeface="Century Gothic"/>
              </a:rPr>
              <a:t>Me and my relationships</a:t>
            </a:r>
          </a:p>
          <a:p>
            <a:pPr marL="0" lvl="0" indent="0" algn="l" rtl="0">
              <a:spcBef>
                <a:spcPts val="0"/>
              </a:spcBef>
              <a:spcAft>
                <a:spcPts val="0"/>
              </a:spcAft>
              <a:buNone/>
            </a:pPr>
            <a:r>
              <a:rPr lang="en-GB" dirty="0">
                <a:solidFill>
                  <a:schemeClr val="dk1"/>
                </a:solidFill>
                <a:latin typeface="Century Gothic"/>
                <a:ea typeface="Century Gothic"/>
                <a:cs typeface="Century Gothic"/>
                <a:sym typeface="Century Gothic"/>
              </a:rPr>
              <a:t>Valuing difference.  </a:t>
            </a:r>
            <a:endParaRPr dirty="0">
              <a:solidFill>
                <a:schemeClr val="dk1"/>
              </a:solidFill>
              <a:latin typeface="Century Gothic"/>
              <a:ea typeface="Century Gothic"/>
              <a:cs typeface="Century Gothic"/>
              <a:sym typeface="Century Gothic"/>
            </a:endParaRPr>
          </a:p>
        </p:txBody>
      </p:sp>
      <p:sp>
        <p:nvSpPr>
          <p:cNvPr id="68" name="Google Shape;68;p14"/>
          <p:cNvSpPr txBox="1"/>
          <p:nvPr/>
        </p:nvSpPr>
        <p:spPr>
          <a:xfrm>
            <a:off x="2080200" y="164369"/>
            <a:ext cx="2491800" cy="1385414"/>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b="1" u="sng" dirty="0">
                <a:solidFill>
                  <a:schemeClr val="dk1"/>
                </a:solidFill>
                <a:latin typeface="Century Gothic"/>
                <a:ea typeface="Century Gothic"/>
                <a:cs typeface="Century Gothic"/>
                <a:sym typeface="Century Gothic"/>
              </a:rPr>
              <a:t>Computing </a:t>
            </a:r>
            <a:endParaRPr b="1" u="sng" dirty="0">
              <a:solidFill>
                <a:schemeClr val="dk1"/>
              </a:solidFill>
              <a:latin typeface="Century Gothic"/>
              <a:ea typeface="Century Gothic"/>
              <a:cs typeface="Century Gothic"/>
              <a:sym typeface="Century Gothic"/>
            </a:endParaRPr>
          </a:p>
          <a:p>
            <a:pPr marL="0" lvl="0" indent="0" algn="l" rtl="0">
              <a:spcBef>
                <a:spcPts val="0"/>
              </a:spcBef>
              <a:spcAft>
                <a:spcPts val="0"/>
              </a:spcAft>
              <a:buNone/>
            </a:pPr>
            <a:r>
              <a:rPr lang="en-US" dirty="0">
                <a:solidFill>
                  <a:schemeClr val="dk1"/>
                </a:solidFill>
                <a:latin typeface="Century Gothic"/>
                <a:ea typeface="Century Gothic"/>
                <a:cs typeface="Century Gothic"/>
                <a:sym typeface="Century Gothic"/>
              </a:rPr>
              <a:t>The children will learn how to use computers including logging in, using programs and saving work. </a:t>
            </a:r>
          </a:p>
          <a:p>
            <a:pPr marL="0" lvl="0" indent="0" algn="l" rtl="0">
              <a:spcBef>
                <a:spcPts val="0"/>
              </a:spcBef>
              <a:spcAft>
                <a:spcPts val="0"/>
              </a:spcAft>
              <a:buNone/>
            </a:pPr>
            <a:endParaRPr dirty="0">
              <a:solidFill>
                <a:schemeClr val="dk1"/>
              </a:solidFill>
              <a:latin typeface="Century Gothic"/>
              <a:ea typeface="Century Gothic"/>
              <a:cs typeface="Century Gothic"/>
              <a:sym typeface="Century Gothic"/>
            </a:endParaRPr>
          </a:p>
        </p:txBody>
      </p:sp>
      <p:sp>
        <p:nvSpPr>
          <p:cNvPr id="69" name="Google Shape;69;p14"/>
          <p:cNvSpPr txBox="1"/>
          <p:nvPr/>
        </p:nvSpPr>
        <p:spPr>
          <a:xfrm>
            <a:off x="4653159" y="3470008"/>
            <a:ext cx="3655576" cy="1488575"/>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b="1" u="sng" dirty="0">
                <a:solidFill>
                  <a:schemeClr val="dk1"/>
                </a:solidFill>
                <a:latin typeface="Century Gothic"/>
                <a:ea typeface="Century Gothic"/>
                <a:cs typeface="Century Gothic"/>
                <a:sym typeface="Century Gothic"/>
              </a:rPr>
              <a:t>RE</a:t>
            </a:r>
            <a:endParaRPr b="1" u="sng" dirty="0">
              <a:solidFill>
                <a:schemeClr val="dk1"/>
              </a:solidFill>
              <a:latin typeface="Century Gothic"/>
              <a:ea typeface="Century Gothic"/>
              <a:cs typeface="Century Gothic"/>
              <a:sym typeface="Century Gothic"/>
            </a:endParaRPr>
          </a:p>
          <a:p>
            <a:pPr marL="0" lvl="0" indent="0" algn="l" rtl="0">
              <a:spcBef>
                <a:spcPts val="0"/>
              </a:spcBef>
              <a:spcAft>
                <a:spcPts val="0"/>
              </a:spcAft>
              <a:buNone/>
            </a:pPr>
            <a:r>
              <a:rPr lang="en-GB" dirty="0">
                <a:solidFill>
                  <a:schemeClr val="dk1"/>
                </a:solidFill>
                <a:latin typeface="Century Gothic" panose="020B0502020202020204" pitchFamily="34" charset="0"/>
                <a:ea typeface="Century Gothic"/>
                <a:cs typeface="Century Gothic"/>
                <a:sym typeface="Century Gothic"/>
              </a:rPr>
              <a:t>The children will have two units in the Autumn Term:</a:t>
            </a:r>
          </a:p>
          <a:p>
            <a:pPr marL="0" lvl="0" indent="0" algn="l" rtl="0">
              <a:spcBef>
                <a:spcPts val="0"/>
              </a:spcBef>
              <a:spcAft>
                <a:spcPts val="0"/>
              </a:spcAft>
              <a:buNone/>
            </a:pPr>
            <a:r>
              <a:rPr lang="en-GB" dirty="0">
                <a:solidFill>
                  <a:schemeClr val="dk1"/>
                </a:solidFill>
                <a:latin typeface="Century Gothic" panose="020B0502020202020204" pitchFamily="34" charset="0"/>
                <a:ea typeface="Century Gothic"/>
                <a:cs typeface="Century Gothic"/>
                <a:sym typeface="Century Gothic"/>
              </a:rPr>
              <a:t>What do some people believe God looks like?</a:t>
            </a:r>
          </a:p>
          <a:p>
            <a:pPr marL="0" lvl="0" indent="0" algn="l" rtl="0">
              <a:spcBef>
                <a:spcPts val="0"/>
              </a:spcBef>
              <a:spcAft>
                <a:spcPts val="0"/>
              </a:spcAft>
              <a:buNone/>
            </a:pPr>
            <a:r>
              <a:rPr lang="en-GB" dirty="0">
                <a:solidFill>
                  <a:schemeClr val="dk1"/>
                </a:solidFill>
                <a:latin typeface="Century Gothic" panose="020B0502020202020204" pitchFamily="34" charset="0"/>
                <a:ea typeface="Century Gothic"/>
                <a:cs typeface="Century Gothic"/>
                <a:sym typeface="Century Gothic"/>
              </a:rPr>
              <a:t>How did the world begin? </a:t>
            </a:r>
            <a:endParaRPr dirty="0">
              <a:solidFill>
                <a:schemeClr val="dk1"/>
              </a:solidFill>
              <a:latin typeface="Century Gothic" panose="020B0502020202020204" pitchFamily="34" charset="0"/>
              <a:ea typeface="Century Gothic"/>
              <a:cs typeface="Century Gothic"/>
              <a:sym typeface="Century Gothic"/>
            </a:endParaRPr>
          </a:p>
        </p:txBody>
      </p:sp>
      <p:sp>
        <p:nvSpPr>
          <p:cNvPr id="70" name="Google Shape;70;p14"/>
          <p:cNvSpPr txBox="1"/>
          <p:nvPr/>
        </p:nvSpPr>
        <p:spPr>
          <a:xfrm>
            <a:off x="5628553" y="112442"/>
            <a:ext cx="3655576" cy="1271307"/>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b="1" u="sng" dirty="0">
                <a:latin typeface="Century Gothic" panose="020B0502020202020204" pitchFamily="34" charset="0"/>
              </a:rPr>
              <a:t>Art</a:t>
            </a:r>
          </a:p>
          <a:p>
            <a:pPr marL="0" lvl="0" indent="0" algn="l" rtl="0">
              <a:spcBef>
                <a:spcPts val="0"/>
              </a:spcBef>
              <a:spcAft>
                <a:spcPts val="0"/>
              </a:spcAft>
              <a:buNone/>
            </a:pPr>
            <a:r>
              <a:rPr lang="en-GB" dirty="0">
                <a:latin typeface="Century Gothic" panose="020B0502020202020204" pitchFamily="34" charset="0"/>
              </a:rPr>
              <a:t>In art we will be exploring different materials and techniques to develop our creative ideas. We will use sketchbooks to plan and record our work, practise drawing from observation, and talk about our own and others’ artwork.</a:t>
            </a:r>
            <a:endParaRPr b="1" dirty="0">
              <a:solidFill>
                <a:schemeClr val="dk1"/>
              </a:solidFill>
              <a:latin typeface="Century Gothic" panose="020B0502020202020204" pitchFamily="34" charset="0"/>
              <a:ea typeface="Century Gothic"/>
              <a:cs typeface="Century Gothic"/>
              <a:sym typeface="Century Gothic"/>
            </a:endParaRPr>
          </a:p>
        </p:txBody>
      </p:sp>
      <p:sp>
        <p:nvSpPr>
          <p:cNvPr id="71" name="Google Shape;71;p14"/>
          <p:cNvSpPr txBox="1"/>
          <p:nvPr/>
        </p:nvSpPr>
        <p:spPr>
          <a:xfrm>
            <a:off x="325067" y="3363925"/>
            <a:ext cx="4010641" cy="1961055"/>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b="1" u="sng" dirty="0">
                <a:latin typeface="Century Gothic" panose="020B0502020202020204" pitchFamily="34" charset="0"/>
              </a:rPr>
              <a:t>Music</a:t>
            </a:r>
          </a:p>
          <a:p>
            <a:pPr marL="0" lvl="0" indent="0" algn="l" rtl="0">
              <a:spcBef>
                <a:spcPts val="0"/>
              </a:spcBef>
              <a:spcAft>
                <a:spcPts val="0"/>
              </a:spcAft>
              <a:buNone/>
            </a:pPr>
            <a:r>
              <a:rPr lang="en-GB" dirty="0">
                <a:latin typeface="Century Gothic" panose="020B0502020202020204" pitchFamily="34" charset="0"/>
              </a:rPr>
              <a:t>In Music, we are developing our musical skills by keeping a steady pulse through movement, singing and playing instruments. We will listen and respond to different pieces of music, learn songs and rhymes, and explore changes in tempo.</a:t>
            </a:r>
            <a:endParaRPr lang="en-GB" b="1" u="sng" dirty="0">
              <a:solidFill>
                <a:schemeClr val="dk1"/>
              </a:solidFill>
              <a:latin typeface="Century Gothic" panose="020B0502020202020204" pitchFamily="34" charset="0"/>
              <a:ea typeface="Century Gothic"/>
              <a:cs typeface="Century Gothic"/>
              <a:sym typeface="Century Gothic"/>
            </a:endParaRPr>
          </a:p>
        </p:txBody>
      </p:sp>
      <p:sp>
        <p:nvSpPr>
          <p:cNvPr id="72" name="Google Shape;72;p14"/>
          <p:cNvSpPr txBox="1"/>
          <p:nvPr/>
        </p:nvSpPr>
        <p:spPr>
          <a:xfrm>
            <a:off x="171588" y="1586104"/>
            <a:ext cx="3958978" cy="17415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b="1" u="sng" dirty="0">
                <a:solidFill>
                  <a:schemeClr val="dk1"/>
                </a:solidFill>
                <a:latin typeface="Century Gothic"/>
                <a:ea typeface="Century Gothic"/>
                <a:cs typeface="Century Gothic"/>
                <a:sym typeface="Century Gothic"/>
              </a:rPr>
              <a:t>History </a:t>
            </a:r>
            <a:endParaRPr dirty="0">
              <a:solidFill>
                <a:schemeClr val="dk1"/>
              </a:solidFill>
              <a:latin typeface="Century Gothic"/>
              <a:ea typeface="Century Gothic"/>
              <a:cs typeface="Century Gothic"/>
              <a:sym typeface="Century Gothic"/>
            </a:endParaRPr>
          </a:p>
          <a:p>
            <a:pPr marL="0" lvl="0" indent="0" algn="l" rtl="0">
              <a:spcBef>
                <a:spcPts val="0"/>
              </a:spcBef>
              <a:spcAft>
                <a:spcPts val="0"/>
              </a:spcAft>
              <a:buNone/>
            </a:pPr>
            <a:r>
              <a:rPr lang="en-US" dirty="0">
                <a:solidFill>
                  <a:schemeClr val="dk1"/>
                </a:solidFill>
                <a:latin typeface="Century Gothic"/>
                <a:ea typeface="Century Gothic"/>
                <a:cs typeface="Century Gothic"/>
                <a:sym typeface="Century Gothic"/>
              </a:rPr>
              <a:t>In History, we are learning about the past by looking at photographs, objects and stories. We will explore events in our own lives, create simple timelines, and talk about what has changed and what has stayed the same.</a:t>
            </a:r>
            <a:endParaRPr lang="en-GB" b="1" u="sng" dirty="0">
              <a:solidFill>
                <a:schemeClr val="dk1"/>
              </a:solidFill>
              <a:latin typeface="Century Gothic"/>
              <a:ea typeface="Century Gothic"/>
              <a:cs typeface="Century Gothic"/>
              <a:sym typeface="Century Gothic"/>
            </a:endParaRPr>
          </a:p>
        </p:txBody>
      </p:sp>
      <p:sp>
        <p:nvSpPr>
          <p:cNvPr id="75" name="Google Shape;75;p14"/>
          <p:cNvSpPr txBox="1"/>
          <p:nvPr/>
        </p:nvSpPr>
        <p:spPr>
          <a:xfrm>
            <a:off x="5121989" y="2332957"/>
            <a:ext cx="2491800" cy="11670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b="1" u="sng" dirty="0">
                <a:solidFill>
                  <a:schemeClr val="dk1"/>
                </a:solidFill>
                <a:latin typeface="Century Gothic"/>
                <a:ea typeface="Century Gothic"/>
                <a:cs typeface="Century Gothic"/>
                <a:sym typeface="Century Gothic"/>
              </a:rPr>
              <a:t>PE</a:t>
            </a:r>
          </a:p>
          <a:p>
            <a:pPr marL="0" lvl="0" indent="0" algn="l" rtl="0">
              <a:spcBef>
                <a:spcPts val="0"/>
              </a:spcBef>
              <a:spcAft>
                <a:spcPts val="0"/>
              </a:spcAft>
              <a:buNone/>
            </a:pPr>
            <a:r>
              <a:rPr lang="en-US" dirty="0">
                <a:solidFill>
                  <a:schemeClr val="dk1"/>
                </a:solidFill>
                <a:latin typeface="Century Gothic"/>
                <a:ea typeface="Century Gothic"/>
                <a:cs typeface="Century Gothic"/>
                <a:sym typeface="Century Gothic"/>
              </a:rPr>
              <a:t>The children will develop their skills through fitness, team building, yoga and ball skills.</a:t>
            </a:r>
            <a:endParaRPr lang="en-GB" dirty="0">
              <a:solidFill>
                <a:schemeClr val="dk1"/>
              </a:solidFill>
              <a:latin typeface="Century Gothic"/>
              <a:ea typeface="Century Gothic"/>
              <a:cs typeface="Century Gothic"/>
              <a:sym typeface="Century Gothic"/>
            </a:endParaRPr>
          </a:p>
          <a:p>
            <a:pPr marL="0" lvl="0" indent="0" algn="l" rtl="0">
              <a:spcBef>
                <a:spcPts val="0"/>
              </a:spcBef>
              <a:spcAft>
                <a:spcPts val="0"/>
              </a:spcAft>
              <a:buNone/>
            </a:pPr>
            <a:endParaRPr lang="en-GB" dirty="0">
              <a:solidFill>
                <a:schemeClr val="dk1"/>
              </a:solidFill>
              <a:latin typeface="Century Gothic"/>
              <a:ea typeface="Century Gothic"/>
              <a:cs typeface="Century Gothic"/>
              <a:sym typeface="Century Gothic"/>
            </a:endParaRPr>
          </a:p>
        </p:txBody>
      </p:sp>
      <p:pic>
        <p:nvPicPr>
          <p:cNvPr id="2" name="image1.png" descr="letterhead_Shill">
            <a:extLst>
              <a:ext uri="{FF2B5EF4-FFF2-40B4-BE49-F238E27FC236}">
                <a16:creationId xmlns:a16="http://schemas.microsoft.com/office/drawing/2014/main" id="{ABC45A1C-3703-314D-3110-89AB26EF7C99}"/>
              </a:ext>
            </a:extLst>
          </p:cNvPr>
          <p:cNvPicPr/>
          <p:nvPr/>
        </p:nvPicPr>
        <p:blipFill>
          <a:blip r:embed="rId3"/>
          <a:srcRect l="75502" t="2455" r="2036" b="85452"/>
          <a:stretch>
            <a:fillRect/>
          </a:stretch>
        </p:blipFill>
        <p:spPr>
          <a:xfrm>
            <a:off x="8281125" y="4437248"/>
            <a:ext cx="742950" cy="521335"/>
          </a:xfrm>
          <a:prstGeom prst="rect">
            <a:avLst/>
          </a:prstGeom>
          <a:ln/>
        </p:spPr>
      </p:pic>
      <p:pic>
        <p:nvPicPr>
          <p:cNvPr id="2050" name="Picture 2" descr="Basketball Years KS1 &amp; KS2 (Tuesday ...">
            <a:extLst>
              <a:ext uri="{FF2B5EF4-FFF2-40B4-BE49-F238E27FC236}">
                <a16:creationId xmlns:a16="http://schemas.microsoft.com/office/drawing/2014/main" id="{39299CB4-B293-B80F-569E-ACD3CD6114F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564689" y="2311796"/>
            <a:ext cx="1432872" cy="953511"/>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descr="Close-up pencils near sketchbook | Free Photo">
            <a:extLst>
              <a:ext uri="{FF2B5EF4-FFF2-40B4-BE49-F238E27FC236}">
                <a16:creationId xmlns:a16="http://schemas.microsoft.com/office/drawing/2014/main" id="{13F34FF1-E4C7-FBBA-9CF3-F63D2890EBA0}"/>
              </a:ext>
            </a:extLst>
          </p:cNvPr>
          <p:cNvPicPr>
            <a:picLocks noChangeAspect="1"/>
          </p:cNvPicPr>
          <p:nvPr/>
        </p:nvPicPr>
        <p:blipFill>
          <a:blip r:embed="rId5"/>
          <a:stretch>
            <a:fillRect/>
          </a:stretch>
        </p:blipFill>
        <p:spPr>
          <a:xfrm>
            <a:off x="4483170" y="846531"/>
            <a:ext cx="1122476" cy="1406503"/>
          </a:xfrm>
          <a:prstGeom prst="rect">
            <a:avLst/>
          </a:prstGeom>
        </p:spPr>
      </p:pic>
    </p:spTree>
  </p:cSld>
  <p:clrMapOvr>
    <a:masterClrMapping/>
  </p:clrMapOvr>
</p:sld>
</file>

<file path=ppt/theme/theme1.xml><?xml version="1.0" encoding="utf-8"?>
<a:theme xmlns:a="http://schemas.openxmlformats.org/drawingml/2006/main" name="Simple Light">
  <a:themeElements>
    <a:clrScheme name="Simple Light">
      <a:dk1>
        <a:srgbClr val="000000"/>
      </a:dk1>
      <a:lt1>
        <a:srgbClr val="FFFFFF"/>
      </a:lt1>
      <a:dk2>
        <a:srgbClr val="595959"/>
      </a:dk2>
      <a:lt2>
        <a:srgbClr val="EEEEEE"/>
      </a:lt2>
      <a:accent1>
        <a:srgbClr val="4285F4"/>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17515C8F657904092FE109529A9E901" ma:contentTypeVersion="11" ma:contentTypeDescription="Create a new document." ma:contentTypeScope="" ma:versionID="ef451176adf027e2e5d99298e3166404">
  <xsd:schema xmlns:xsd="http://www.w3.org/2001/XMLSchema" xmlns:xs="http://www.w3.org/2001/XMLSchema" xmlns:p="http://schemas.microsoft.com/office/2006/metadata/properties" xmlns:ns2="8626b481-f836-44c6-b68d-f95b20e45bf2" xmlns:ns3="eebf49c5-abde-4c41-b5f3-1993c28cbd86" targetNamespace="http://schemas.microsoft.com/office/2006/metadata/properties" ma:root="true" ma:fieldsID="19cc238c7d84838e601511e1a39c7b1b" ns2:_="" ns3:_="">
    <xsd:import namespace="8626b481-f836-44c6-b68d-f95b20e45bf2"/>
    <xsd:import namespace="eebf49c5-abde-4c41-b5f3-1993c28cbd86"/>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lcf76f155ced4ddcb4097134ff3c332f" minOccurs="0"/>
                <xsd:element ref="ns3:TaxCatchAll" minOccurs="0"/>
                <xsd:element ref="ns2:MediaServiceOCR" minOccurs="0"/>
                <xsd:element ref="ns2:MediaServiceGenerationTime" minOccurs="0"/>
                <xsd:element ref="ns2:MediaServiceEventHashCode" minOccurs="0"/>
                <xsd:element ref="ns2: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8626b481-f836-44c6-b68d-f95b20e45bf2"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52adb828-73ab-4ba4-8704-6342e3d9a6a8" ma:termSetId="09814cd3-568e-fe90-9814-8d621ff8fb84" ma:anchorId="fba54fb3-c3e1-fe81-a776-ca4b69148c4d" ma:open="true" ma:isKeyword="false">
      <xsd:complexType>
        <xsd:sequence>
          <xsd:element ref="pc:Terms" minOccurs="0" maxOccurs="1"/>
        </xsd:sequence>
      </xsd:complexType>
    </xsd:element>
    <xsd:element name="MediaServiceOCR" ma:index="15" nillable="true" ma:displayName="Extracted Text" ma:internalName="MediaServiceOCR" ma:readOnly="true">
      <xsd:simpleType>
        <xsd:restriction base="dms:Note">
          <xsd:maxLength value="255"/>
        </xsd:restriction>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LengthInSeconds" ma:index="18" nillable="true" ma:displayName="MediaLengthInSeconds" ma:hidden="true"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eebf49c5-abde-4c41-b5f3-1993c28cbd86" elementFormDefault="qualified">
    <xsd:import namespace="http://schemas.microsoft.com/office/2006/documentManagement/types"/>
    <xsd:import namespace="http://schemas.microsoft.com/office/infopath/2007/PartnerControls"/>
    <xsd:element name="TaxCatchAll" ma:index="14" nillable="true" ma:displayName="Taxonomy Catch All Column" ma:hidden="true" ma:list="{542e5d1a-9201-4322-93ea-2d3a8c9f1da2}" ma:internalName="TaxCatchAll" ma:showField="CatchAllData" ma:web="eebf49c5-abde-4c41-b5f3-1993c28cbd86">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8626b481-f836-44c6-b68d-f95b20e45bf2">
      <Terms xmlns="http://schemas.microsoft.com/office/infopath/2007/PartnerControls"/>
    </lcf76f155ced4ddcb4097134ff3c332f>
    <TaxCatchAll xmlns="eebf49c5-abde-4c41-b5f3-1993c28cbd86"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82BAE590-BF67-4C30-9ED7-835254FD372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8626b481-f836-44c6-b68d-f95b20e45bf2"/>
    <ds:schemaRef ds:uri="eebf49c5-abde-4c41-b5f3-1993c28cbd86"/>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F71A1AF1-7A66-4BF4-9CE0-05146408DF5A}">
  <ds:schemaRefs>
    <ds:schemaRef ds:uri="http://purl.org/dc/terms/"/>
    <ds:schemaRef ds:uri="8626b481-f836-44c6-b68d-f95b20e45bf2"/>
    <ds:schemaRef ds:uri="http://purl.org/dc/dcmitype/"/>
    <ds:schemaRef ds:uri="http://www.w3.org/XML/1998/namespace"/>
    <ds:schemaRef ds:uri="eebf49c5-abde-4c41-b5f3-1993c28cbd86"/>
    <ds:schemaRef ds:uri="http://schemas.microsoft.com/office/2006/documentManagement/types"/>
    <ds:schemaRef ds:uri="http://purl.org/dc/elements/1.1/"/>
    <ds:schemaRef ds:uri="http://schemas.openxmlformats.org/package/2006/metadata/core-properties"/>
    <ds:schemaRef ds:uri="http://schemas.microsoft.com/office/2006/metadata/properties"/>
    <ds:schemaRef ds:uri="http://schemas.microsoft.com/office/infopath/2007/PartnerControls"/>
  </ds:schemaRefs>
</ds:datastoreItem>
</file>

<file path=customXml/itemProps3.xml><?xml version="1.0" encoding="utf-8"?>
<ds:datastoreItem xmlns:ds="http://schemas.openxmlformats.org/officeDocument/2006/customXml" ds:itemID="{C9AAB63A-2C48-40E1-BA03-06C3940D87CD}">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214</TotalTime>
  <Words>372</Words>
  <Application>Microsoft Office PowerPoint</Application>
  <PresentationFormat>On-screen Show (16:9)</PresentationFormat>
  <Paragraphs>32</Paragraphs>
  <Slides>2</Slides>
  <Notes>2</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2</vt:i4>
      </vt:variant>
    </vt:vector>
  </HeadingPairs>
  <TitlesOfParts>
    <vt:vector size="5" baseType="lpstr">
      <vt:lpstr>Arial</vt:lpstr>
      <vt:lpstr>Century Gothic</vt:lpstr>
      <vt:lpstr>Simple Light</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Sarah Flack</dc:creator>
  <cp:lastModifiedBy>Victoria Gradwell</cp:lastModifiedBy>
  <cp:revision>17</cp:revision>
  <dcterms:modified xsi:type="dcterms:W3CDTF">2026-09-16T19:20:34Z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0x010100617515C8F657904092FE109529A9E901</vt:lpwstr>
  </property>
  <property fmtid="{D5CDD505-2E9C-101B-9397-08002B2CF9AE}" pid="3" name="MediaServiceImageTags">
    <vt:lpwstr/>
  </property>
</Properties>
</file>