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5"/>
  </p:sldMasterIdLst>
  <p:notesMasterIdLst>
    <p:notesMasterId r:id="rId8"/>
  </p:notesMasterIdLst>
  <p:sldIdLst>
    <p:sldId id="260" r:id="rId6"/>
    <p:sldId id="261" r:id="rId7"/>
  </p:sldIdLst>
  <p:sldSz cx="9144000" cy="5143500" type="screen16x9"/>
  <p:notesSz cx="6858000" cy="9144000"/>
  <p:embeddedFontLst>
    <p:embeddedFont>
      <p:font typeface="Century Gothic" panose="020B0502020202020204" pitchFamily="34" charset="0"/>
      <p:regular r:id="rId9"/>
      <p:bold r:id="rId10"/>
      <p:italic r:id="rId11"/>
      <p:boldItalic r:id="rId1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46" dt="2026-09-10T15:45:43.500"/>
    <p1510:client id="{6880B1C7-8990-4C84-B57E-833226133BEB}" v="3" dt="2026-09-11T11:31:09.217"/>
    <p1510:client id="{9D2E6071-9F9B-B648-5EEF-A910C1E354BB}" v="39" dt="2026-09-10T15:38:23.9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101" y="67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font" Target="fonts/font4.fntdata"/><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font" Target="fonts/font3.fntdata"/><Relationship Id="rId5" Type="http://schemas.openxmlformats.org/officeDocument/2006/relationships/slideMaster" Target="slideMasters/slideMaster1.xml"/><Relationship Id="rId15" Type="http://schemas.openxmlformats.org/officeDocument/2006/relationships/theme" Target="theme/theme1.xml"/><Relationship Id="rId10" Type="http://schemas.openxmlformats.org/officeDocument/2006/relationships/font" Target="fonts/font2.fntdata"/><Relationship Id="rId4" Type="http://schemas.openxmlformats.org/officeDocument/2006/relationships/customXml" Target="../customXml/item4.xml"/><Relationship Id="rId9" Type="http://schemas.openxmlformats.org/officeDocument/2006/relationships/font" Target="fonts/font1.fntdata"/><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yley Lampshire" userId="61b7c530-6172-4420-9afe-557782885c4c" providerId="ADAL" clId="{663F4660-3630-45F6-9307-A14B1E98A41F}"/>
    <pc:docChg chg="undo custSel delSld modSld">
      <pc:chgData name="Hayley Lampshire" userId="61b7c530-6172-4420-9afe-557782885c4c" providerId="ADAL" clId="{663F4660-3630-45F6-9307-A14B1E98A41F}" dt="2026-09-11T11:34:27.344" v="2239" actId="14100"/>
      <pc:docMkLst>
        <pc:docMk/>
      </pc:docMkLst>
      <pc:sldChg chg="del">
        <pc:chgData name="Hayley Lampshire" userId="61b7c530-6172-4420-9afe-557782885c4c" providerId="ADAL" clId="{663F4660-3630-45F6-9307-A14B1E98A41F}" dt="2026-09-11T10:49:13.707" v="0" actId="47"/>
        <pc:sldMkLst>
          <pc:docMk/>
          <pc:sldMk cId="0" sldId="256"/>
        </pc:sldMkLst>
      </pc:sldChg>
      <pc:sldChg chg="del">
        <pc:chgData name="Hayley Lampshire" userId="61b7c530-6172-4420-9afe-557782885c4c" providerId="ADAL" clId="{663F4660-3630-45F6-9307-A14B1E98A41F}" dt="2026-09-11T10:49:14.783" v="1" actId="47"/>
        <pc:sldMkLst>
          <pc:docMk/>
          <pc:sldMk cId="0" sldId="257"/>
        </pc:sldMkLst>
      </pc:sldChg>
      <pc:sldChg chg="del">
        <pc:chgData name="Hayley Lampshire" userId="61b7c530-6172-4420-9afe-557782885c4c" providerId="ADAL" clId="{663F4660-3630-45F6-9307-A14B1E98A41F}" dt="2026-09-11T10:49:15.441" v="2" actId="47"/>
        <pc:sldMkLst>
          <pc:docMk/>
          <pc:sldMk cId="722956886" sldId="258"/>
        </pc:sldMkLst>
      </pc:sldChg>
      <pc:sldChg chg="del">
        <pc:chgData name="Hayley Lampshire" userId="61b7c530-6172-4420-9afe-557782885c4c" providerId="ADAL" clId="{663F4660-3630-45F6-9307-A14B1E98A41F}" dt="2026-09-11T10:49:16.366" v="3" actId="47"/>
        <pc:sldMkLst>
          <pc:docMk/>
          <pc:sldMk cId="468284627" sldId="259"/>
        </pc:sldMkLst>
      </pc:sldChg>
      <pc:sldChg chg="addSp delSp modSp mod">
        <pc:chgData name="Hayley Lampshire" userId="61b7c530-6172-4420-9afe-557782885c4c" providerId="ADAL" clId="{663F4660-3630-45F6-9307-A14B1E98A41F}" dt="2026-09-11T11:34:27.344" v="2239" actId="14100"/>
        <pc:sldMkLst>
          <pc:docMk/>
          <pc:sldMk cId="3836071290" sldId="260"/>
        </pc:sldMkLst>
        <pc:spChg chg="mod">
          <ac:chgData name="Hayley Lampshire" userId="61b7c530-6172-4420-9afe-557782885c4c" providerId="ADAL" clId="{663F4660-3630-45F6-9307-A14B1E98A41F}" dt="2026-09-11T11:05:12.924" v="1001" actId="20577"/>
          <ac:spMkLst>
            <pc:docMk/>
            <pc:sldMk cId="3836071290" sldId="260"/>
            <ac:spMk id="56" creationId="{4E7A969F-C5F1-1565-D69C-7EC9DB13CCDD}"/>
          </ac:spMkLst>
        </pc:spChg>
        <pc:spChg chg="mod">
          <ac:chgData name="Hayley Lampshire" userId="61b7c530-6172-4420-9afe-557782885c4c" providerId="ADAL" clId="{663F4660-3630-45F6-9307-A14B1E98A41F}" dt="2026-09-11T11:34:02.517" v="2232" actId="1076"/>
          <ac:spMkLst>
            <pc:docMk/>
            <pc:sldMk cId="3836071290" sldId="260"/>
            <ac:spMk id="57" creationId="{5FBBB4B7-705D-00A3-51C7-EE173D4F717E}"/>
          </ac:spMkLst>
        </pc:spChg>
        <pc:spChg chg="mod">
          <ac:chgData name="Hayley Lampshire" userId="61b7c530-6172-4420-9afe-557782885c4c" providerId="ADAL" clId="{663F4660-3630-45F6-9307-A14B1E98A41F}" dt="2026-09-11T11:05:46.201" v="1015" actId="1076"/>
          <ac:spMkLst>
            <pc:docMk/>
            <pc:sldMk cId="3836071290" sldId="260"/>
            <ac:spMk id="58" creationId="{67595A5C-D046-AA9B-FBD2-EFD163485E3D}"/>
          </ac:spMkLst>
        </pc:spChg>
        <pc:spChg chg="mod">
          <ac:chgData name="Hayley Lampshire" userId="61b7c530-6172-4420-9afe-557782885c4c" providerId="ADAL" clId="{663F4660-3630-45F6-9307-A14B1E98A41F}" dt="2026-09-11T11:34:27.344" v="2239" actId="14100"/>
          <ac:spMkLst>
            <pc:docMk/>
            <pc:sldMk cId="3836071290" sldId="260"/>
            <ac:spMk id="59" creationId="{028A3F43-BD55-E409-7B5B-0765C5B233C9}"/>
          </ac:spMkLst>
        </pc:spChg>
        <pc:picChg chg="add mod">
          <ac:chgData name="Hayley Lampshire" userId="61b7c530-6172-4420-9afe-557782885c4c" providerId="ADAL" clId="{663F4660-3630-45F6-9307-A14B1E98A41F}" dt="2026-09-11T11:30:57.076" v="2226" actId="1076"/>
          <ac:picMkLst>
            <pc:docMk/>
            <pc:sldMk cId="3836071290" sldId="260"/>
            <ac:picMk id="2" creationId="{0A1C4A55-FF80-39BF-A988-15A668AA88A9}"/>
          </ac:picMkLst>
        </pc:picChg>
        <pc:picChg chg="add mod">
          <ac:chgData name="Hayley Lampshire" userId="61b7c530-6172-4420-9afe-557782885c4c" providerId="ADAL" clId="{663F4660-3630-45F6-9307-A14B1E98A41F}" dt="2026-09-11T11:34:13.043" v="2236" actId="1076"/>
          <ac:picMkLst>
            <pc:docMk/>
            <pc:sldMk cId="3836071290" sldId="260"/>
            <ac:picMk id="5" creationId="{AF5F12BB-2717-D2BD-E51F-642381BA7F86}"/>
          </ac:picMkLst>
        </pc:picChg>
        <pc:picChg chg="del">
          <ac:chgData name="Hayley Lampshire" userId="61b7c530-6172-4420-9afe-557782885c4c" providerId="ADAL" clId="{663F4660-3630-45F6-9307-A14B1E98A41F}" dt="2026-09-11T11:31:09.217" v="2229" actId="478"/>
          <ac:picMkLst>
            <pc:docMk/>
            <pc:sldMk cId="3836071290" sldId="260"/>
            <ac:picMk id="1026" creationId="{30549DB6-8960-FD64-6988-E501238516E3}"/>
          </ac:picMkLst>
        </pc:picChg>
        <pc:picChg chg="del">
          <ac:chgData name="Hayley Lampshire" userId="61b7c530-6172-4420-9afe-557782885c4c" providerId="ADAL" clId="{663F4660-3630-45F6-9307-A14B1E98A41F}" dt="2026-09-11T11:30:49.152" v="2224" actId="478"/>
          <ac:picMkLst>
            <pc:docMk/>
            <pc:sldMk cId="3836071290" sldId="260"/>
            <ac:picMk id="1028" creationId="{39BA11F3-4D51-C22D-B40B-532A7C52B9D1}"/>
          </ac:picMkLst>
        </pc:picChg>
      </pc:sldChg>
      <pc:sldChg chg="addSp delSp modSp mod">
        <pc:chgData name="Hayley Lampshire" userId="61b7c530-6172-4420-9afe-557782885c4c" providerId="ADAL" clId="{663F4660-3630-45F6-9307-A14B1E98A41F}" dt="2026-09-11T11:30:00.329" v="2221" actId="1076"/>
        <pc:sldMkLst>
          <pc:docMk/>
          <pc:sldMk cId="4155783650" sldId="261"/>
        </pc:sldMkLst>
        <pc:spChg chg="add mod">
          <ac:chgData name="Hayley Lampshire" userId="61b7c530-6172-4420-9afe-557782885c4c" providerId="ADAL" clId="{663F4660-3630-45F6-9307-A14B1E98A41F}" dt="2026-09-11T11:24:47.061" v="2211" actId="1076"/>
          <ac:spMkLst>
            <pc:docMk/>
            <pc:sldMk cId="4155783650" sldId="261"/>
            <ac:spMk id="5" creationId="{49DBC63B-3D91-88F8-129C-803C376E8984}"/>
          </ac:spMkLst>
        </pc:spChg>
        <pc:spChg chg="mod">
          <ac:chgData name="Hayley Lampshire" userId="61b7c530-6172-4420-9afe-557782885c4c" providerId="ADAL" clId="{663F4660-3630-45F6-9307-A14B1E98A41F}" dt="2026-09-11T11:21:40.694" v="2085" actId="1076"/>
          <ac:spMkLst>
            <pc:docMk/>
            <pc:sldMk cId="4155783650" sldId="261"/>
            <ac:spMk id="67" creationId="{261797CA-E984-1CA5-5DA2-50E4833F1F10}"/>
          </ac:spMkLst>
        </pc:spChg>
        <pc:spChg chg="mod">
          <ac:chgData name="Hayley Lampshire" userId="61b7c530-6172-4420-9afe-557782885c4c" providerId="ADAL" clId="{663F4660-3630-45F6-9307-A14B1E98A41F}" dt="2026-09-11T11:14:50.325" v="1564" actId="20577"/>
          <ac:spMkLst>
            <pc:docMk/>
            <pc:sldMk cId="4155783650" sldId="261"/>
            <ac:spMk id="68" creationId="{3764A447-E418-12DB-F789-CD4645FB2CDE}"/>
          </ac:spMkLst>
        </pc:spChg>
        <pc:spChg chg="mod">
          <ac:chgData name="Hayley Lampshire" userId="61b7c530-6172-4420-9afe-557782885c4c" providerId="ADAL" clId="{663F4660-3630-45F6-9307-A14B1E98A41F}" dt="2026-09-11T11:19:42.641" v="1906" actId="114"/>
          <ac:spMkLst>
            <pc:docMk/>
            <pc:sldMk cId="4155783650" sldId="261"/>
            <ac:spMk id="69" creationId="{8E401AC7-D8D1-3F5D-ADD5-1CCB0FA5CF48}"/>
          </ac:spMkLst>
        </pc:spChg>
        <pc:spChg chg="mod">
          <ac:chgData name="Hayley Lampshire" userId="61b7c530-6172-4420-9afe-557782885c4c" providerId="ADAL" clId="{663F4660-3630-45F6-9307-A14B1E98A41F}" dt="2026-09-11T11:21:31.585" v="2084" actId="20577"/>
          <ac:spMkLst>
            <pc:docMk/>
            <pc:sldMk cId="4155783650" sldId="261"/>
            <ac:spMk id="70" creationId="{20F55DA0-8DC6-64A9-77F5-B95E320CCE97}"/>
          </ac:spMkLst>
        </pc:spChg>
        <pc:spChg chg="mod">
          <ac:chgData name="Hayley Lampshire" userId="61b7c530-6172-4420-9afe-557782885c4c" providerId="ADAL" clId="{663F4660-3630-45F6-9307-A14B1E98A41F}" dt="2026-09-11T11:24:35.063" v="2209" actId="1076"/>
          <ac:spMkLst>
            <pc:docMk/>
            <pc:sldMk cId="4155783650" sldId="261"/>
            <ac:spMk id="71" creationId="{B7CDE7CD-EAE3-1A74-D1E1-3C82C7FDAFD5}"/>
          </ac:spMkLst>
        </pc:spChg>
        <pc:spChg chg="mod">
          <ac:chgData name="Hayley Lampshire" userId="61b7c530-6172-4420-9afe-557782885c4c" providerId="ADAL" clId="{663F4660-3630-45F6-9307-A14B1E98A41F}" dt="2026-09-11T11:10:02.023" v="1170" actId="6549"/>
          <ac:spMkLst>
            <pc:docMk/>
            <pc:sldMk cId="4155783650" sldId="261"/>
            <ac:spMk id="72" creationId="{D72C15A9-EC00-1C97-67C4-E01D49B398ED}"/>
          </ac:spMkLst>
        </pc:spChg>
        <pc:spChg chg="mod">
          <ac:chgData name="Hayley Lampshire" userId="61b7c530-6172-4420-9afe-557782885c4c" providerId="ADAL" clId="{663F4660-3630-45F6-9307-A14B1E98A41F}" dt="2026-09-11T11:24:21.586" v="2208" actId="20577"/>
          <ac:spMkLst>
            <pc:docMk/>
            <pc:sldMk cId="4155783650" sldId="261"/>
            <ac:spMk id="73" creationId="{6B289444-5832-E223-AF1A-2C1FD70F90BA}"/>
          </ac:spMkLst>
        </pc:spChg>
        <pc:spChg chg="mod">
          <ac:chgData name="Hayley Lampshire" userId="61b7c530-6172-4420-9afe-557782885c4c" providerId="ADAL" clId="{663F4660-3630-45F6-9307-A14B1E98A41F}" dt="2026-09-11T11:24:43.268" v="2210" actId="1076"/>
          <ac:spMkLst>
            <pc:docMk/>
            <pc:sldMk cId="4155783650" sldId="261"/>
            <ac:spMk id="75" creationId="{D186E569-154E-4152-92AB-8034C37D4649}"/>
          </ac:spMkLst>
        </pc:spChg>
        <pc:picChg chg="add mod">
          <ac:chgData name="Hayley Lampshire" userId="61b7c530-6172-4420-9afe-557782885c4c" providerId="ADAL" clId="{663F4660-3630-45F6-9307-A14B1E98A41F}" dt="2026-09-11T11:27:55.349" v="2216" actId="1076"/>
          <ac:picMkLst>
            <pc:docMk/>
            <pc:sldMk cId="4155783650" sldId="261"/>
            <ac:picMk id="7" creationId="{6FC979D5-80BD-6BD3-8989-82F125CA7465}"/>
          </ac:picMkLst>
        </pc:picChg>
        <pc:picChg chg="add mod">
          <ac:chgData name="Hayley Lampshire" userId="61b7c530-6172-4420-9afe-557782885c4c" providerId="ADAL" clId="{663F4660-3630-45F6-9307-A14B1E98A41F}" dt="2026-09-11T11:30:00.329" v="2221" actId="1076"/>
          <ac:picMkLst>
            <pc:docMk/>
            <pc:sldMk cId="4155783650" sldId="261"/>
            <ac:picMk id="9" creationId="{9B55E10F-270C-D5BA-B0FF-AB30FD70C88D}"/>
          </ac:picMkLst>
        </pc:picChg>
        <pc:picChg chg="del">
          <ac:chgData name="Hayley Lampshire" userId="61b7c530-6172-4420-9afe-557782885c4c" providerId="ADAL" clId="{663F4660-3630-45F6-9307-A14B1E98A41F}" dt="2026-09-11T11:21:44.635" v="2086" actId="478"/>
          <ac:picMkLst>
            <pc:docMk/>
            <pc:sldMk cId="4155783650" sldId="261"/>
            <ac:picMk id="77" creationId="{134C7620-5A5E-1B16-2E76-56744F0E9CC9}"/>
          </ac:picMkLst>
        </pc:picChg>
        <pc:picChg chg="del">
          <ac:chgData name="Hayley Lampshire" userId="61b7c530-6172-4420-9afe-557782885c4c" providerId="ADAL" clId="{663F4660-3630-45F6-9307-A14B1E98A41F}" dt="2026-09-11T11:27:40.847" v="2213" actId="478"/>
          <ac:picMkLst>
            <pc:docMk/>
            <pc:sldMk cId="4155783650" sldId="261"/>
            <ac:picMk id="2050" creationId="{48E4D260-BA56-6BA9-4C1B-EB1AC6B8C72F}"/>
          </ac:picMkLst>
        </pc:picChg>
      </pc:sldChg>
      <pc:sldChg chg="del">
        <pc:chgData name="Hayley Lampshire" userId="61b7c530-6172-4420-9afe-557782885c4c" providerId="ADAL" clId="{663F4660-3630-45F6-9307-A14B1E98A41F}" dt="2026-09-11T10:49:19.023" v="4" actId="47"/>
        <pc:sldMkLst>
          <pc:docMk/>
          <pc:sldMk cId="3802197862" sldId="262"/>
        </pc:sldMkLst>
      </pc:sldChg>
      <pc:sldChg chg="del">
        <pc:chgData name="Hayley Lampshire" userId="61b7c530-6172-4420-9afe-557782885c4c" providerId="ADAL" clId="{663F4660-3630-45F6-9307-A14B1E98A41F}" dt="2026-09-11T10:49:19.214" v="5" actId="47"/>
        <pc:sldMkLst>
          <pc:docMk/>
          <pc:sldMk cId="3806505071" sldId="263"/>
        </pc:sldMkLst>
      </pc:sldChg>
      <pc:sldChg chg="del">
        <pc:chgData name="Hayley Lampshire" userId="61b7c530-6172-4420-9afe-557782885c4c" providerId="ADAL" clId="{663F4660-3630-45F6-9307-A14B1E98A41F}" dt="2026-09-11T10:49:19.406" v="6" actId="47"/>
        <pc:sldMkLst>
          <pc:docMk/>
          <pc:sldMk cId="3877449898" sldId="264"/>
        </pc:sldMkLst>
      </pc:sldChg>
      <pc:sldChg chg="del">
        <pc:chgData name="Hayley Lampshire" userId="61b7c530-6172-4420-9afe-557782885c4c" providerId="ADAL" clId="{663F4660-3630-45F6-9307-A14B1E98A41F}" dt="2026-09-11T10:49:19.933" v="7" actId="47"/>
        <pc:sldMkLst>
          <pc:docMk/>
          <pc:sldMk cId="1492064301" sldId="265"/>
        </pc:sldMkLst>
      </pc:sldChg>
    </pc:docChg>
  </pc:docChgLst>
  <pc:docChgLst>
    <pc:chgData name="Lauren Elleston" userId="S::ellestonl@stondon.cbeds.co.uk::0c81a0e3-e7dd-4b02-b744-70a527dbbe23" providerId="AD" clId="Web-{9D2E6071-9F9B-B648-5EEF-A910C1E354BB}"/>
    <pc:docChg chg="modSld">
      <pc:chgData name="Lauren Elleston" userId="S::ellestonl@stondon.cbeds.co.uk::0c81a0e3-e7dd-4b02-b744-70a527dbbe23" providerId="AD" clId="Web-{9D2E6071-9F9B-B648-5EEF-A910C1E354BB}" dt="2026-09-10T15:38:23.944" v="38" actId="20577"/>
      <pc:docMkLst>
        <pc:docMk/>
      </pc:docMkLst>
      <pc:sldChg chg="modSp">
        <pc:chgData name="Lauren Elleston" userId="S::ellestonl@stondon.cbeds.co.uk::0c81a0e3-e7dd-4b02-b744-70a527dbbe23" providerId="AD" clId="Web-{9D2E6071-9F9B-B648-5EEF-A910C1E354BB}" dt="2026-09-10T15:38:23.944" v="38" actId="20577"/>
        <pc:sldMkLst>
          <pc:docMk/>
          <pc:sldMk cId="0" sldId="256"/>
        </pc:sldMkLst>
        <pc:spChg chg="mod">
          <ac:chgData name="Lauren Elleston" userId="S::ellestonl@stondon.cbeds.co.uk::0c81a0e3-e7dd-4b02-b744-70a527dbbe23" providerId="AD" clId="Web-{9D2E6071-9F9B-B648-5EEF-A910C1E354BB}" dt="2026-09-10T15:38:23.944" v="38" actId="20577"/>
          <ac:spMkLst>
            <pc:docMk/>
            <pc:sldMk cId="0" sldId="256"/>
            <ac:spMk id="59" creationId="{00000000-0000-0000-0000-000000000000}"/>
          </ac:spMkLst>
        </pc:spChg>
      </pc:sldChg>
    </pc:docChg>
  </pc:docChgLst>
  <pc:docChgLst>
    <pc:chgData name="Anna Collis" userId="ce7c9977-3941-4d98-b657-9a4caa6fe0f7" providerId="ADAL" clId="{67CDED5D-A1B9-4AB7-85E1-463DA01770AA}"/>
    <pc:docChg chg="custSel addSld modSld sldOrd">
      <pc:chgData name="Anna Collis" userId="ce7c9977-3941-4d98-b657-9a4caa6fe0f7" providerId="ADAL" clId="{67CDED5D-A1B9-4AB7-85E1-463DA01770AA}" dt="2026-09-10T12:20:47.461" v="142" actId="20577"/>
      <pc:docMkLst>
        <pc:docMk/>
      </pc:docMkLst>
      <pc:sldChg chg="addSp delSp modSp mod">
        <pc:chgData name="Anna Collis" userId="ce7c9977-3941-4d98-b657-9a4caa6fe0f7" providerId="ADAL" clId="{67CDED5D-A1B9-4AB7-85E1-463DA01770AA}" dt="2026-09-10T12:17:48.049" v="44" actId="20577"/>
        <pc:sldMkLst>
          <pc:docMk/>
          <pc:sldMk cId="0" sldId="256"/>
        </pc:sldMkLst>
        <pc:spChg chg="add mod modCrop">
          <ac:chgData name="Anna Collis" userId="ce7c9977-3941-4d98-b657-9a4caa6fe0f7" providerId="ADAL" clId="{67CDED5D-A1B9-4AB7-85E1-463DA01770AA}" dt="2026-09-10T12:17:00.361" v="6" actId="1076"/>
          <ac:spMkLst>
            <pc:docMk/>
            <pc:sldMk cId="0" sldId="256"/>
            <ac:spMk id="4" creationId="{EE0F6313-B63A-67E8-62F0-F80893F00189}"/>
          </ac:spMkLst>
        </pc:spChg>
        <pc:spChg chg="mod">
          <ac:chgData name="Anna Collis" userId="ce7c9977-3941-4d98-b657-9a4caa6fe0f7" providerId="ADAL" clId="{67CDED5D-A1B9-4AB7-85E1-463DA01770AA}" dt="2026-09-10T12:17:48.049" v="44" actId="20577"/>
          <ac:spMkLst>
            <pc:docMk/>
            <pc:sldMk cId="0" sldId="256"/>
            <ac:spMk id="54" creationId="{00000000-0000-0000-0000-000000000000}"/>
          </ac:spMkLst>
        </pc:spChg>
        <pc:spChg chg="mod">
          <ac:chgData name="Anna Collis" userId="ce7c9977-3941-4d98-b657-9a4caa6fe0f7" providerId="ADAL" clId="{67CDED5D-A1B9-4AB7-85E1-463DA01770AA}" dt="2026-09-10T12:17:27.268" v="10" actId="14100"/>
          <ac:spMkLst>
            <pc:docMk/>
            <pc:sldMk cId="0" sldId="256"/>
            <ac:spMk id="59" creationId="{00000000-0000-0000-0000-000000000000}"/>
          </ac:spMkLst>
        </pc:spChg>
        <pc:picChg chg="del">
          <ac:chgData name="Anna Collis" userId="ce7c9977-3941-4d98-b657-9a4caa6fe0f7" providerId="ADAL" clId="{67CDED5D-A1B9-4AB7-85E1-463DA01770AA}" dt="2026-09-10T12:15:59.729" v="0" actId="478"/>
          <ac:picMkLst>
            <pc:docMk/>
            <pc:sldMk cId="0" sldId="256"/>
            <ac:picMk id="2" creationId="{CE6A6A40-3BFA-4CD5-58AA-0E6DF976121D}"/>
          </ac:picMkLst>
        </pc:picChg>
      </pc:sldChg>
      <pc:sldChg chg="addSp modSp mod">
        <pc:chgData name="Anna Collis" userId="ce7c9977-3941-4d98-b657-9a4caa6fe0f7" providerId="ADAL" clId="{67CDED5D-A1B9-4AB7-85E1-463DA01770AA}" dt="2026-09-10T12:17:07.165" v="9" actId="1076"/>
        <pc:sldMkLst>
          <pc:docMk/>
          <pc:sldMk cId="0" sldId="257"/>
        </pc:sldMkLst>
        <pc:spChg chg="add mod">
          <ac:chgData name="Anna Collis" userId="ce7c9977-3941-4d98-b657-9a4caa6fe0f7" providerId="ADAL" clId="{67CDED5D-A1B9-4AB7-85E1-463DA01770AA}" dt="2026-09-10T12:17:07.165" v="9" actId="1076"/>
          <ac:spMkLst>
            <pc:docMk/>
            <pc:sldMk cId="0" sldId="257"/>
            <ac:spMk id="4" creationId="{D644CE4E-1C0C-0A23-0ED0-52E9FFCF4C91}"/>
          </ac:spMkLst>
        </pc:spChg>
        <pc:picChg chg="mod">
          <ac:chgData name="Anna Collis" userId="ce7c9977-3941-4d98-b657-9a4caa6fe0f7" providerId="ADAL" clId="{67CDED5D-A1B9-4AB7-85E1-463DA01770AA}" dt="2026-09-10T12:17:04.065" v="7" actId="1076"/>
          <ac:picMkLst>
            <pc:docMk/>
            <pc:sldMk cId="0" sldId="257"/>
            <ac:picMk id="2" creationId="{ABC45A1C-3703-314D-3110-89AB26EF7C99}"/>
          </ac:picMkLst>
        </pc:picChg>
      </pc:sldChg>
      <pc:sldChg chg="modSp add mod ord">
        <pc:chgData name="Anna Collis" userId="ce7c9977-3941-4d98-b657-9a4caa6fe0f7" providerId="ADAL" clId="{67CDED5D-A1B9-4AB7-85E1-463DA01770AA}" dt="2026-09-10T12:18:19.563" v="70" actId="20577"/>
        <pc:sldMkLst>
          <pc:docMk/>
          <pc:sldMk cId="722956886" sldId="258"/>
        </pc:sldMkLst>
        <pc:spChg chg="mod">
          <ac:chgData name="Anna Collis" userId="ce7c9977-3941-4d98-b657-9a4caa6fe0f7" providerId="ADAL" clId="{67CDED5D-A1B9-4AB7-85E1-463DA01770AA}" dt="2026-09-10T12:18:19.563" v="70" actId="20577"/>
          <ac:spMkLst>
            <pc:docMk/>
            <pc:sldMk cId="722956886" sldId="258"/>
            <ac:spMk id="54" creationId="{BC63884C-34DF-D41D-B803-F17C4057468B}"/>
          </ac:spMkLst>
        </pc:spChg>
      </pc:sldChg>
      <pc:sldChg chg="add ord">
        <pc:chgData name="Anna Collis" userId="ce7c9977-3941-4d98-b657-9a4caa6fe0f7" providerId="ADAL" clId="{67CDED5D-A1B9-4AB7-85E1-463DA01770AA}" dt="2026-09-10T12:18:03.442" v="50"/>
        <pc:sldMkLst>
          <pc:docMk/>
          <pc:sldMk cId="468284627" sldId="259"/>
        </pc:sldMkLst>
      </pc:sldChg>
      <pc:sldChg chg="modSp add mod ord">
        <pc:chgData name="Anna Collis" userId="ce7c9977-3941-4d98-b657-9a4caa6fe0f7" providerId="ADAL" clId="{67CDED5D-A1B9-4AB7-85E1-463DA01770AA}" dt="2026-09-10T12:19:52.755" v="97" actId="20577"/>
        <pc:sldMkLst>
          <pc:docMk/>
          <pc:sldMk cId="3836071290" sldId="260"/>
        </pc:sldMkLst>
        <pc:spChg chg="mod">
          <ac:chgData name="Anna Collis" userId="ce7c9977-3941-4d98-b657-9a4caa6fe0f7" providerId="ADAL" clId="{67CDED5D-A1B9-4AB7-85E1-463DA01770AA}" dt="2026-09-10T12:19:52.755" v="97" actId="20577"/>
          <ac:spMkLst>
            <pc:docMk/>
            <pc:sldMk cId="3836071290" sldId="260"/>
            <ac:spMk id="54" creationId="{D661E94E-8A55-C380-00C2-BA07FCFFC3F1}"/>
          </ac:spMkLst>
        </pc:spChg>
      </pc:sldChg>
      <pc:sldChg chg="add ord">
        <pc:chgData name="Anna Collis" userId="ce7c9977-3941-4d98-b657-9a4caa6fe0f7" providerId="ADAL" clId="{67CDED5D-A1B9-4AB7-85E1-463DA01770AA}" dt="2026-09-10T12:18:39.045" v="76"/>
        <pc:sldMkLst>
          <pc:docMk/>
          <pc:sldMk cId="4155783650" sldId="261"/>
        </pc:sldMkLst>
      </pc:sldChg>
      <pc:sldChg chg="modSp add mod ord">
        <pc:chgData name="Anna Collis" userId="ce7c9977-3941-4d98-b657-9a4caa6fe0f7" providerId="ADAL" clId="{67CDED5D-A1B9-4AB7-85E1-463DA01770AA}" dt="2026-09-10T12:20:17.246" v="120" actId="20577"/>
        <pc:sldMkLst>
          <pc:docMk/>
          <pc:sldMk cId="3802197862" sldId="262"/>
        </pc:sldMkLst>
        <pc:spChg chg="mod">
          <ac:chgData name="Anna Collis" userId="ce7c9977-3941-4d98-b657-9a4caa6fe0f7" providerId="ADAL" clId="{67CDED5D-A1B9-4AB7-85E1-463DA01770AA}" dt="2026-09-10T12:20:17.246" v="120" actId="20577"/>
          <ac:spMkLst>
            <pc:docMk/>
            <pc:sldMk cId="3802197862" sldId="262"/>
            <ac:spMk id="54" creationId="{821A4AF1-BC1F-5CC2-6829-CB5842E793BA}"/>
          </ac:spMkLst>
        </pc:spChg>
      </pc:sldChg>
      <pc:sldChg chg="add">
        <pc:chgData name="Anna Collis" userId="ce7c9977-3941-4d98-b657-9a4caa6fe0f7" providerId="ADAL" clId="{67CDED5D-A1B9-4AB7-85E1-463DA01770AA}" dt="2026-09-10T12:20:02.039" v="101" actId="2890"/>
        <pc:sldMkLst>
          <pc:docMk/>
          <pc:sldMk cId="3806505071" sldId="263"/>
        </pc:sldMkLst>
      </pc:sldChg>
      <pc:sldChg chg="modSp add mod ord">
        <pc:chgData name="Anna Collis" userId="ce7c9977-3941-4d98-b657-9a4caa6fe0f7" providerId="ADAL" clId="{67CDED5D-A1B9-4AB7-85E1-463DA01770AA}" dt="2026-09-10T12:20:47.461" v="142" actId="20577"/>
        <pc:sldMkLst>
          <pc:docMk/>
          <pc:sldMk cId="3877449898" sldId="264"/>
        </pc:sldMkLst>
        <pc:spChg chg="mod">
          <ac:chgData name="Anna Collis" userId="ce7c9977-3941-4d98-b657-9a4caa6fe0f7" providerId="ADAL" clId="{67CDED5D-A1B9-4AB7-85E1-463DA01770AA}" dt="2026-09-10T12:20:47.461" v="142" actId="20577"/>
          <ac:spMkLst>
            <pc:docMk/>
            <pc:sldMk cId="3877449898" sldId="264"/>
            <ac:spMk id="54" creationId="{00605894-144A-B8AF-EA02-0F7EC46284AC}"/>
          </ac:spMkLst>
        </pc:spChg>
      </pc:sldChg>
      <pc:sldChg chg="add ord">
        <pc:chgData name="Anna Collis" userId="ce7c9977-3941-4d98-b657-9a4caa6fe0f7" providerId="ADAL" clId="{67CDED5D-A1B9-4AB7-85E1-463DA01770AA}" dt="2026-09-10T12:20:30.603" v="126"/>
        <pc:sldMkLst>
          <pc:docMk/>
          <pc:sldMk cId="1492064301" sldId="265"/>
        </pc:sldMkLst>
      </pc:sldChg>
    </pc:docChg>
  </pc:docChgLst>
  <pc:docChgLst>
    <pc:chgData name="Milli Peters" userId="S::petersm@stondon.cbeds.co.uk::0fdc3909-d729-4924-a173-59d8aba31b1b" providerId="AD" clId="Web-{00000000-0000-0000-0000-000000000000}"/>
    <pc:docChg chg="modSld">
      <pc:chgData name="Milli Peters" userId="S::petersm@stondon.cbeds.co.uk::0fdc3909-d729-4924-a173-59d8aba31b1b" providerId="AD" clId="Web-{00000000-0000-0000-0000-000000000000}" dt="2026-09-10T15:45:43.500" v="45" actId="20577"/>
      <pc:docMkLst>
        <pc:docMk/>
      </pc:docMkLst>
      <pc:sldChg chg="modSp">
        <pc:chgData name="Milli Peters" userId="S::petersm@stondon.cbeds.co.uk::0fdc3909-d729-4924-a173-59d8aba31b1b" providerId="AD" clId="Web-{00000000-0000-0000-0000-000000000000}" dt="2026-09-10T15:45:43.500" v="45" actId="20577"/>
        <pc:sldMkLst>
          <pc:docMk/>
          <pc:sldMk cId="722956886" sldId="258"/>
        </pc:sldMkLst>
        <pc:spChg chg="mod">
          <ac:chgData name="Milli Peters" userId="S::petersm@stondon.cbeds.co.uk::0fdc3909-d729-4924-a173-59d8aba31b1b" providerId="AD" clId="Web-{00000000-0000-0000-0000-000000000000}" dt="2026-09-10T15:45:43.500" v="45" actId="20577"/>
          <ac:spMkLst>
            <pc:docMk/>
            <pc:sldMk cId="722956886" sldId="258"/>
            <ac:spMk id="59" creationId="{193EC2F5-8A69-52CB-B1F5-CBA34E0B59F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D9C95370-84EE-96A6-BFC4-02D894E2F8C7}"/>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F6252811-7797-1EEA-79D6-CFAA0D7FAEB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FD5E3C63-3154-27BB-DED5-941587BE103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82161" lvl="0" indent="0" algn="l" rtl="0">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7942720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a:extLst>
            <a:ext uri="{FF2B5EF4-FFF2-40B4-BE49-F238E27FC236}">
              <a16:creationId xmlns:a16="http://schemas.microsoft.com/office/drawing/2014/main" id="{F8CDAA2D-6072-1B26-F147-8A04002C630B}"/>
            </a:ext>
          </a:extLst>
        </p:cNvPr>
        <p:cNvGrpSpPr/>
        <p:nvPr/>
      </p:nvGrpSpPr>
      <p:grpSpPr>
        <a:xfrm>
          <a:off x="0" y="0"/>
          <a:ext cx="0" cy="0"/>
          <a:chOff x="0" y="0"/>
          <a:chExt cx="0" cy="0"/>
        </a:xfrm>
      </p:grpSpPr>
      <p:sp>
        <p:nvSpPr>
          <p:cNvPr id="64" name="Google Shape;64;g2987c0d0075_0_5:notes">
            <a:extLst>
              <a:ext uri="{FF2B5EF4-FFF2-40B4-BE49-F238E27FC236}">
                <a16:creationId xmlns:a16="http://schemas.microsoft.com/office/drawing/2014/main" id="{82EE454B-5BCA-F343-6A89-C2D8D08D124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2987c0d0075_0_5:notes">
            <a:extLst>
              <a:ext uri="{FF2B5EF4-FFF2-40B4-BE49-F238E27FC236}">
                <a16:creationId xmlns:a16="http://schemas.microsoft.com/office/drawing/2014/main" id="{290DCB91-7A91-B69A-1CEF-2570A3A7800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80338" marR="331687" lvl="0" indent="-8271" algn="l" rtl="0">
              <a:lnSpc>
                <a:spcPct val="95183"/>
              </a:lnSpc>
              <a:spcBef>
                <a:spcPts val="38"/>
              </a:spcBef>
              <a:spcAft>
                <a:spcPts val="0"/>
              </a:spcAft>
              <a:buClr>
                <a:schemeClr val="dk1"/>
              </a:buClr>
              <a:buSzPts val="1100"/>
              <a:buFont typeface="Arial"/>
              <a:buNone/>
            </a:pPr>
            <a:endParaRPr sz="900">
              <a:solidFill>
                <a:srgbClr val="FF00FF"/>
              </a:solidFill>
            </a:endParaRPr>
          </a:p>
        </p:txBody>
      </p:sp>
    </p:spTree>
    <p:extLst>
      <p:ext uri="{BB962C8B-B14F-4D97-AF65-F5344CB8AC3E}">
        <p14:creationId xmlns:p14="http://schemas.microsoft.com/office/powerpoint/2010/main" val="27940245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6">
            <a:lumMod val="40000"/>
            <a:lumOff val="60000"/>
          </a:schemeClr>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a:extLst>
            <a:ext uri="{FF2B5EF4-FFF2-40B4-BE49-F238E27FC236}">
              <a16:creationId xmlns:a16="http://schemas.microsoft.com/office/drawing/2014/main" id="{2D4256AB-3139-B3C0-E93B-EC8F63334B02}"/>
            </a:ext>
          </a:extLst>
        </p:cNvPr>
        <p:cNvGrpSpPr/>
        <p:nvPr/>
      </p:nvGrpSpPr>
      <p:grpSpPr>
        <a:xfrm>
          <a:off x="0" y="0"/>
          <a:ext cx="0" cy="0"/>
          <a:chOff x="0" y="0"/>
          <a:chExt cx="0" cy="0"/>
        </a:xfrm>
      </p:grpSpPr>
      <p:sp>
        <p:nvSpPr>
          <p:cNvPr id="54" name="Google Shape;54;p13">
            <a:extLst>
              <a:ext uri="{FF2B5EF4-FFF2-40B4-BE49-F238E27FC236}">
                <a16:creationId xmlns:a16="http://schemas.microsoft.com/office/drawing/2014/main" id="{D661E94E-8A55-C380-00C2-BA07FCFFC3F1}"/>
              </a:ext>
            </a:extLst>
          </p:cNvPr>
          <p:cNvSpPr txBox="1"/>
          <p:nvPr/>
        </p:nvSpPr>
        <p:spPr>
          <a:xfrm>
            <a:off x="2763273" y="2184448"/>
            <a:ext cx="2211900" cy="1090827"/>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a:p>
            <a:pPr marL="0" lvl="0" indent="0" algn="ctr">
              <a:spcBef>
                <a:spcPts val="0"/>
              </a:spcBef>
              <a:spcAft>
                <a:spcPts val="0"/>
              </a:spcAft>
              <a:buNone/>
            </a:pPr>
            <a:r>
              <a:rPr lang="en-GB" sz="1800" b="1">
                <a:solidFill>
                  <a:schemeClr val="dk1"/>
                </a:solidFill>
                <a:latin typeface="Century Gothic"/>
                <a:sym typeface="Century Gothic"/>
              </a:rPr>
              <a:t>Kestrels </a:t>
            </a:r>
          </a:p>
          <a:p>
            <a:pPr marL="0" lvl="0" indent="0" algn="ctr">
              <a:spcBef>
                <a:spcPts val="0"/>
              </a:spcBef>
              <a:spcAft>
                <a:spcPts val="0"/>
              </a:spcAft>
              <a:buNone/>
            </a:pPr>
            <a:r>
              <a:rPr lang="en-GB" sz="1800" b="1">
                <a:solidFill>
                  <a:schemeClr val="dk1"/>
                </a:solidFill>
                <a:latin typeface="Century Gothic"/>
                <a:ea typeface="Century Gothic"/>
                <a:cs typeface="Century Gothic"/>
                <a:sym typeface="Century Gothic"/>
              </a:rPr>
              <a:t>Year 2 Class</a:t>
            </a:r>
            <a:endParaRPr sz="1800">
              <a:solidFill>
                <a:schemeClr val="dk1"/>
              </a:solidFill>
              <a:latin typeface="Century Gothic"/>
              <a:ea typeface="Century Gothic"/>
              <a:cs typeface="Century Gothic"/>
              <a:sym typeface="Century Gothic"/>
            </a:endParaRPr>
          </a:p>
        </p:txBody>
      </p:sp>
      <p:sp>
        <p:nvSpPr>
          <p:cNvPr id="55" name="Google Shape;55;p13">
            <a:extLst>
              <a:ext uri="{FF2B5EF4-FFF2-40B4-BE49-F238E27FC236}">
                <a16:creationId xmlns:a16="http://schemas.microsoft.com/office/drawing/2014/main" id="{56C0A4CD-12ED-E0DC-FFD3-6328D79DAEDD}"/>
              </a:ext>
            </a:extLst>
          </p:cNvPr>
          <p:cNvSpPr txBox="1"/>
          <p:nvPr/>
        </p:nvSpPr>
        <p:spPr>
          <a:xfrm>
            <a:off x="-2921730" y="-302180"/>
            <a:ext cx="2822700" cy="340460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solidFill>
                <a:schemeClr val="dk1"/>
              </a:solidFill>
              <a:latin typeface="Century Gothic"/>
              <a:ea typeface="Century Gothic"/>
              <a:cs typeface="Century Gothic"/>
              <a:sym typeface="Century Gothic"/>
            </a:endParaRPr>
          </a:p>
        </p:txBody>
      </p:sp>
      <p:sp>
        <p:nvSpPr>
          <p:cNvPr id="56" name="Google Shape;56;p13">
            <a:extLst>
              <a:ext uri="{FF2B5EF4-FFF2-40B4-BE49-F238E27FC236}">
                <a16:creationId xmlns:a16="http://schemas.microsoft.com/office/drawing/2014/main" id="{4E7A969F-C5F1-1565-D69C-7EC9DB13CCDD}"/>
              </a:ext>
            </a:extLst>
          </p:cNvPr>
          <p:cNvSpPr txBox="1"/>
          <p:nvPr/>
        </p:nvSpPr>
        <p:spPr>
          <a:xfrm>
            <a:off x="5525991" y="64344"/>
            <a:ext cx="3618009" cy="208607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Geography</a:t>
            </a:r>
          </a:p>
          <a:p>
            <a:pPr marL="0" lvl="0" indent="0" algn="l" rtl="0">
              <a:spcBef>
                <a:spcPts val="0"/>
              </a:spcBef>
              <a:spcAft>
                <a:spcPts val="0"/>
              </a:spcAft>
              <a:buNone/>
            </a:pPr>
            <a:r>
              <a:rPr lang="en-US" i="1" dirty="0">
                <a:solidFill>
                  <a:schemeClr val="dk1"/>
                </a:solidFill>
                <a:latin typeface="Century Gothic" panose="020B0502020202020204" pitchFamily="34" charset="0"/>
                <a:ea typeface="Century Gothic"/>
                <a:cs typeface="Century Gothic"/>
                <a:sym typeface="Century Gothic"/>
              </a:rPr>
              <a:t>Would you prefer to live in a hot or cold place?</a:t>
            </a:r>
          </a:p>
          <a:p>
            <a:pPr marL="0" lvl="0" indent="0" algn="l" rtl="0">
              <a:spcBef>
                <a:spcPts val="0"/>
              </a:spcBef>
              <a:spcAft>
                <a:spcPts val="0"/>
              </a:spcAft>
              <a:buNone/>
            </a:pPr>
            <a:r>
              <a:rPr lang="en-US" dirty="0">
                <a:solidFill>
                  <a:schemeClr val="dk1"/>
                </a:solidFill>
                <a:latin typeface="Century Gothic" panose="020B0502020202020204" pitchFamily="34" charset="0"/>
                <a:ea typeface="Century Gothic"/>
                <a:cs typeface="Century Gothic"/>
                <a:sym typeface="Century Gothic"/>
              </a:rPr>
              <a:t>During this learning, the children will examine climate zones, locate hot and cold places around the world and compare different climates, learning the names and locations of the seven continents along the way.</a:t>
            </a:r>
            <a:endParaRPr dirty="0">
              <a:solidFill>
                <a:schemeClr val="dk1"/>
              </a:solidFill>
              <a:latin typeface="Century Gothic"/>
              <a:ea typeface="Century Gothic"/>
              <a:cs typeface="Century Gothic"/>
              <a:sym typeface="Century Gothic"/>
            </a:endParaRPr>
          </a:p>
        </p:txBody>
      </p:sp>
      <p:sp>
        <p:nvSpPr>
          <p:cNvPr id="57" name="Google Shape;57;p13">
            <a:extLst>
              <a:ext uri="{FF2B5EF4-FFF2-40B4-BE49-F238E27FC236}">
                <a16:creationId xmlns:a16="http://schemas.microsoft.com/office/drawing/2014/main" id="{5FBBB4B7-705D-00A3-51C7-EE173D4F717E}"/>
              </a:ext>
            </a:extLst>
          </p:cNvPr>
          <p:cNvSpPr txBox="1"/>
          <p:nvPr/>
        </p:nvSpPr>
        <p:spPr>
          <a:xfrm>
            <a:off x="224955" y="2369387"/>
            <a:ext cx="2933893" cy="147565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Science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The children will have two units in the Autumn term. Living Things: Habitats before half term and Living Things: Microhabitats after half term.</a:t>
            </a:r>
            <a:endParaRPr sz="1800" dirty="0">
              <a:solidFill>
                <a:schemeClr val="dk2"/>
              </a:solidFill>
            </a:endParaRPr>
          </a:p>
        </p:txBody>
      </p:sp>
      <p:sp>
        <p:nvSpPr>
          <p:cNvPr id="58" name="Google Shape;58;p13">
            <a:extLst>
              <a:ext uri="{FF2B5EF4-FFF2-40B4-BE49-F238E27FC236}">
                <a16:creationId xmlns:a16="http://schemas.microsoft.com/office/drawing/2014/main" id="{67595A5C-D046-AA9B-FBD2-EFD163485E3D}"/>
              </a:ext>
            </a:extLst>
          </p:cNvPr>
          <p:cNvSpPr txBox="1"/>
          <p:nvPr/>
        </p:nvSpPr>
        <p:spPr>
          <a:xfrm>
            <a:off x="4680601" y="2255398"/>
            <a:ext cx="3387175" cy="2665974"/>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English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The children will cover a range of genres of writing in their English lessons. Including writing narratives, instructions, list poems and letters. We will be looking at several exciting texts this term such as Frog and The Stranger, How to Make Friends with a Ghost and some poetry. After half term we will enjoy reading Last Stop on Market Street and Dragon Post to help us with our writing.</a:t>
            </a:r>
            <a:endParaRPr dirty="0">
              <a:solidFill>
                <a:schemeClr val="dk1"/>
              </a:solidFill>
              <a:latin typeface="Century Gothic"/>
              <a:ea typeface="Century Gothic"/>
              <a:cs typeface="Century Gothic"/>
              <a:sym typeface="Century Gothic"/>
            </a:endParaRPr>
          </a:p>
        </p:txBody>
      </p:sp>
      <p:sp>
        <p:nvSpPr>
          <p:cNvPr id="59" name="Google Shape;59;p13">
            <a:extLst>
              <a:ext uri="{FF2B5EF4-FFF2-40B4-BE49-F238E27FC236}">
                <a16:creationId xmlns:a16="http://schemas.microsoft.com/office/drawing/2014/main" id="{028A3F43-BD55-E409-7B5B-0765C5B233C9}"/>
              </a:ext>
            </a:extLst>
          </p:cNvPr>
          <p:cNvSpPr txBox="1"/>
          <p:nvPr/>
        </p:nvSpPr>
        <p:spPr>
          <a:xfrm>
            <a:off x="3618010" y="115258"/>
            <a:ext cx="1907981" cy="208607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Maths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The units the children will be looking at are place value, addition and subtraction and shape.</a:t>
            </a:r>
          </a:p>
        </p:txBody>
      </p:sp>
      <p:sp>
        <p:nvSpPr>
          <p:cNvPr id="4" name="Freeform 4">
            <a:extLst>
              <a:ext uri="{FF2B5EF4-FFF2-40B4-BE49-F238E27FC236}">
                <a16:creationId xmlns:a16="http://schemas.microsoft.com/office/drawing/2014/main" id="{4B32B465-5116-1A04-D28E-5F57D24E53A4}"/>
              </a:ext>
            </a:extLst>
          </p:cNvPr>
          <p:cNvSpPr/>
          <p:nvPr/>
        </p:nvSpPr>
        <p:spPr>
          <a:xfrm>
            <a:off x="8187276" y="4157925"/>
            <a:ext cx="813099" cy="841155"/>
          </a:xfrm>
          <a:custGeom>
            <a:avLst/>
            <a:gdLst/>
            <a:ahLst/>
            <a:cxnLst/>
            <a:rect l="l" t="t" r="r" b="b"/>
            <a:pathLst>
              <a:path w="1401387" h="990829">
                <a:moveTo>
                  <a:pt x="0" y="0"/>
                </a:moveTo>
                <a:lnTo>
                  <a:pt x="1401387" y="0"/>
                </a:lnTo>
                <a:lnTo>
                  <a:pt x="1401387" y="990829"/>
                </a:lnTo>
                <a:lnTo>
                  <a:pt x="0" y="990829"/>
                </a:lnTo>
                <a:lnTo>
                  <a:pt x="0" y="0"/>
                </a:lnTo>
                <a:close/>
              </a:path>
            </a:pathLst>
          </a:custGeom>
          <a:blipFill>
            <a:blip r:embed="rId3"/>
            <a:stretch>
              <a:fillRect l="-34590" t="-23693" r="-37762" b="5899"/>
            </a:stretch>
          </a:blipFill>
        </p:spPr>
        <p:txBody>
          <a:bodyPr/>
          <a:lstStyle/>
          <a:p>
            <a:endParaRPr lang="en-GB"/>
          </a:p>
        </p:txBody>
      </p:sp>
      <p:pic>
        <p:nvPicPr>
          <p:cNvPr id="2" name="Picture 1" descr="Frog and the Stranger: 7: Amazon.co.uk: Velthuijs, Max: 9781783441433: Books">
            <a:extLst>
              <a:ext uri="{FF2B5EF4-FFF2-40B4-BE49-F238E27FC236}">
                <a16:creationId xmlns:a16="http://schemas.microsoft.com/office/drawing/2014/main" id="{0A1C4A55-FF80-39BF-A988-15A668AA88A9}"/>
              </a:ext>
            </a:extLst>
          </p:cNvPr>
          <p:cNvPicPr>
            <a:picLocks noChangeAspect="1"/>
          </p:cNvPicPr>
          <p:nvPr/>
        </p:nvPicPr>
        <p:blipFill>
          <a:blip r:embed="rId4"/>
          <a:stretch>
            <a:fillRect/>
          </a:stretch>
        </p:blipFill>
        <p:spPr>
          <a:xfrm>
            <a:off x="3347823" y="3395229"/>
            <a:ext cx="1224177" cy="1406189"/>
          </a:xfrm>
          <a:prstGeom prst="rect">
            <a:avLst/>
          </a:prstGeom>
        </p:spPr>
      </p:pic>
      <p:pic>
        <p:nvPicPr>
          <p:cNvPr id="5" name="Picture 4">
            <a:extLst>
              <a:ext uri="{FF2B5EF4-FFF2-40B4-BE49-F238E27FC236}">
                <a16:creationId xmlns:a16="http://schemas.microsoft.com/office/drawing/2014/main" id="{AF5F12BB-2717-D2BD-E51F-642381BA7F86}"/>
              </a:ext>
            </a:extLst>
          </p:cNvPr>
          <p:cNvPicPr>
            <a:picLocks noChangeAspect="1"/>
          </p:cNvPicPr>
          <p:nvPr/>
        </p:nvPicPr>
        <p:blipFill>
          <a:blip r:embed="rId5"/>
          <a:stretch>
            <a:fillRect/>
          </a:stretch>
        </p:blipFill>
        <p:spPr>
          <a:xfrm>
            <a:off x="237034" y="207707"/>
            <a:ext cx="3191554" cy="1965076"/>
          </a:xfrm>
          <a:prstGeom prst="rect">
            <a:avLst/>
          </a:prstGeom>
        </p:spPr>
      </p:pic>
    </p:spTree>
    <p:extLst>
      <p:ext uri="{BB962C8B-B14F-4D97-AF65-F5344CB8AC3E}">
        <p14:creationId xmlns:p14="http://schemas.microsoft.com/office/powerpoint/2010/main" val="3836071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a:extLst>
            <a:ext uri="{FF2B5EF4-FFF2-40B4-BE49-F238E27FC236}">
              <a16:creationId xmlns:a16="http://schemas.microsoft.com/office/drawing/2014/main" id="{D272F872-4F63-9B86-4A0D-22DE4EF6F1FD}"/>
            </a:ext>
          </a:extLst>
        </p:cNvPr>
        <p:cNvGrpSpPr/>
        <p:nvPr/>
      </p:nvGrpSpPr>
      <p:grpSpPr>
        <a:xfrm>
          <a:off x="0" y="0"/>
          <a:ext cx="0" cy="0"/>
          <a:chOff x="0" y="0"/>
          <a:chExt cx="0" cy="0"/>
        </a:xfrm>
      </p:grpSpPr>
      <p:sp>
        <p:nvSpPr>
          <p:cNvPr id="67" name="Google Shape;67;p14">
            <a:extLst>
              <a:ext uri="{FF2B5EF4-FFF2-40B4-BE49-F238E27FC236}">
                <a16:creationId xmlns:a16="http://schemas.microsoft.com/office/drawing/2014/main" id="{261797CA-E984-1CA5-5DA2-50E4833F1F10}"/>
              </a:ext>
            </a:extLst>
          </p:cNvPr>
          <p:cNvSpPr txBox="1"/>
          <p:nvPr/>
        </p:nvSpPr>
        <p:spPr>
          <a:xfrm>
            <a:off x="254582" y="221731"/>
            <a:ext cx="2158800" cy="3396662"/>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PSHE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The children will be looking at two units: My and My Relationships and Valuing Difference</a:t>
            </a:r>
            <a:endParaRPr dirty="0">
              <a:solidFill>
                <a:schemeClr val="dk1"/>
              </a:solidFill>
              <a:latin typeface="Century Gothic"/>
              <a:ea typeface="Century Gothic"/>
              <a:cs typeface="Century Gothic"/>
              <a:sym typeface="Century Gothic"/>
            </a:endParaRPr>
          </a:p>
        </p:txBody>
      </p:sp>
      <p:sp>
        <p:nvSpPr>
          <p:cNvPr id="68" name="Google Shape;68;p14">
            <a:extLst>
              <a:ext uri="{FF2B5EF4-FFF2-40B4-BE49-F238E27FC236}">
                <a16:creationId xmlns:a16="http://schemas.microsoft.com/office/drawing/2014/main" id="{3764A447-E418-12DB-F789-CD4645FB2CDE}"/>
              </a:ext>
            </a:extLst>
          </p:cNvPr>
          <p:cNvSpPr txBox="1"/>
          <p:nvPr/>
        </p:nvSpPr>
        <p:spPr>
          <a:xfrm>
            <a:off x="2533998" y="138393"/>
            <a:ext cx="2491800" cy="1385414"/>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Computing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During the first term children will consider the question “What is a computer?” and begin to understand what algorithms are. </a:t>
            </a:r>
          </a:p>
          <a:p>
            <a:pPr marL="0" lvl="0" indent="0" algn="l" rtl="0">
              <a:spcBef>
                <a:spcPts val="0"/>
              </a:spcBef>
              <a:spcAft>
                <a:spcPts val="0"/>
              </a:spcAft>
              <a:buNone/>
            </a:pPr>
            <a:endParaRPr dirty="0">
              <a:solidFill>
                <a:schemeClr val="dk1"/>
              </a:solidFill>
              <a:latin typeface="Century Gothic"/>
              <a:ea typeface="Century Gothic"/>
              <a:cs typeface="Century Gothic"/>
              <a:sym typeface="Century Gothic"/>
            </a:endParaRPr>
          </a:p>
        </p:txBody>
      </p:sp>
      <p:sp>
        <p:nvSpPr>
          <p:cNvPr id="69" name="Google Shape;69;p14">
            <a:extLst>
              <a:ext uri="{FF2B5EF4-FFF2-40B4-BE49-F238E27FC236}">
                <a16:creationId xmlns:a16="http://schemas.microsoft.com/office/drawing/2014/main" id="{8E401AC7-D8D1-3F5D-ADD5-1CCB0FA5CF48}"/>
              </a:ext>
            </a:extLst>
          </p:cNvPr>
          <p:cNvSpPr txBox="1"/>
          <p:nvPr/>
        </p:nvSpPr>
        <p:spPr>
          <a:xfrm>
            <a:off x="3779898" y="3147187"/>
            <a:ext cx="3655576" cy="148857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RE</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The children will have two units in the </a:t>
            </a:r>
            <a:r>
              <a:rPr lang="en-US" dirty="0">
                <a:solidFill>
                  <a:schemeClr val="dk1"/>
                </a:solidFill>
                <a:latin typeface="Century Gothic" panose="020B0502020202020204" pitchFamily="34" charset="0"/>
                <a:ea typeface="Century Gothic"/>
                <a:cs typeface="Century Gothic"/>
                <a:sym typeface="Century Gothic"/>
              </a:rPr>
              <a:t>Autumn term: </a:t>
            </a:r>
          </a:p>
          <a:p>
            <a:pPr marL="0" lvl="0" indent="0" algn="l" rtl="0">
              <a:spcBef>
                <a:spcPts val="0"/>
              </a:spcBef>
              <a:spcAft>
                <a:spcPts val="0"/>
              </a:spcAft>
              <a:buNone/>
            </a:pPr>
            <a:r>
              <a:rPr lang="en-US" i="1" dirty="0">
                <a:solidFill>
                  <a:schemeClr val="dk1"/>
                </a:solidFill>
                <a:latin typeface="Century Gothic" panose="020B0502020202020204" pitchFamily="34" charset="0"/>
                <a:ea typeface="Century Gothic"/>
                <a:cs typeface="Century Gothic"/>
                <a:sym typeface="Century Gothic"/>
              </a:rPr>
              <a:t>Why do we need to give thanks?</a:t>
            </a:r>
          </a:p>
          <a:p>
            <a:pPr marL="0" lvl="0" indent="0" algn="l" rtl="0">
              <a:spcBef>
                <a:spcPts val="0"/>
              </a:spcBef>
              <a:spcAft>
                <a:spcPts val="0"/>
              </a:spcAft>
              <a:buNone/>
            </a:pPr>
            <a:r>
              <a:rPr lang="en-US" i="1" dirty="0">
                <a:solidFill>
                  <a:schemeClr val="dk1"/>
                </a:solidFill>
                <a:latin typeface="Century Gothic" panose="020B0502020202020204" pitchFamily="34" charset="0"/>
                <a:ea typeface="Century Gothic"/>
                <a:cs typeface="Century Gothic"/>
                <a:sym typeface="Century Gothic"/>
              </a:rPr>
              <a:t>Why is light important to people?</a:t>
            </a:r>
          </a:p>
          <a:p>
            <a:pPr marL="0" lvl="0" indent="0" algn="l" rtl="0">
              <a:spcBef>
                <a:spcPts val="0"/>
              </a:spcBef>
              <a:spcAft>
                <a:spcPts val="0"/>
              </a:spcAft>
              <a:buNone/>
            </a:pPr>
            <a:r>
              <a:rPr lang="en-US" dirty="0">
                <a:solidFill>
                  <a:schemeClr val="dk1"/>
                </a:solidFill>
                <a:latin typeface="Century Gothic" panose="020B0502020202020204" pitchFamily="34" charset="0"/>
                <a:ea typeface="Century Gothic"/>
                <a:cs typeface="Century Gothic"/>
                <a:sym typeface="Century Gothic"/>
              </a:rPr>
              <a:t>During both units children will learn about differing beliefs and customs, including festivals and offerings.</a:t>
            </a:r>
          </a:p>
          <a:p>
            <a:pPr marL="0" lvl="0" indent="0" algn="l" rtl="0">
              <a:spcBef>
                <a:spcPts val="0"/>
              </a:spcBef>
              <a:spcAft>
                <a:spcPts val="0"/>
              </a:spcAft>
              <a:buNone/>
            </a:pPr>
            <a:endParaRPr dirty="0">
              <a:solidFill>
                <a:schemeClr val="dk1"/>
              </a:solidFill>
              <a:latin typeface="Century Gothic" panose="020B0502020202020204" pitchFamily="34" charset="0"/>
              <a:ea typeface="Century Gothic"/>
              <a:cs typeface="Century Gothic"/>
              <a:sym typeface="Century Gothic"/>
            </a:endParaRPr>
          </a:p>
        </p:txBody>
      </p:sp>
      <p:sp>
        <p:nvSpPr>
          <p:cNvPr id="70" name="Google Shape;70;p14">
            <a:extLst>
              <a:ext uri="{FF2B5EF4-FFF2-40B4-BE49-F238E27FC236}">
                <a16:creationId xmlns:a16="http://schemas.microsoft.com/office/drawing/2014/main" id="{20F55DA0-8DC6-64A9-77F5-B95E320CCE97}"/>
              </a:ext>
            </a:extLst>
          </p:cNvPr>
          <p:cNvSpPr txBox="1"/>
          <p:nvPr/>
        </p:nvSpPr>
        <p:spPr>
          <a:xfrm>
            <a:off x="5303025" y="138393"/>
            <a:ext cx="3571200" cy="1079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Art </a:t>
            </a:r>
            <a:endParaRPr b="1" u="sng" dirty="0">
              <a:solidFill>
                <a:schemeClr val="dk1"/>
              </a:solidFill>
              <a:latin typeface="Century Gothic" panose="020B0502020202020204" pitchFamily="34" charset="0"/>
              <a:ea typeface="Century Gothic"/>
              <a:cs typeface="Century Gothic"/>
              <a:sym typeface="Century Gothic"/>
            </a:endParaRPr>
          </a:p>
          <a:p>
            <a:pPr marL="0" lvl="0" indent="0" algn="l" rtl="0">
              <a:spcBef>
                <a:spcPts val="0"/>
              </a:spcBef>
              <a:spcAft>
                <a:spcPts val="0"/>
              </a:spcAft>
              <a:buNone/>
            </a:pPr>
            <a:r>
              <a:rPr lang="en-GB" dirty="0">
                <a:solidFill>
                  <a:schemeClr val="dk2"/>
                </a:solidFill>
                <a:latin typeface="Century Gothic" panose="020B0502020202020204" pitchFamily="34" charset="0"/>
              </a:rPr>
              <a:t>The children will learn about drawing using tone and texture. Children will draw using different materials, experimenting with light and dark.</a:t>
            </a:r>
            <a:endParaRPr dirty="0">
              <a:solidFill>
                <a:schemeClr val="dk2"/>
              </a:solidFill>
              <a:latin typeface="Century Gothic" panose="020B0502020202020204" pitchFamily="34" charset="0"/>
            </a:endParaRPr>
          </a:p>
        </p:txBody>
      </p:sp>
      <p:sp>
        <p:nvSpPr>
          <p:cNvPr id="71" name="Google Shape;71;p14">
            <a:extLst>
              <a:ext uri="{FF2B5EF4-FFF2-40B4-BE49-F238E27FC236}">
                <a16:creationId xmlns:a16="http://schemas.microsoft.com/office/drawing/2014/main" id="{B7CDE7CD-EAE3-1A74-D1E1-3C82C7FDAFD5}"/>
              </a:ext>
            </a:extLst>
          </p:cNvPr>
          <p:cNvSpPr txBox="1"/>
          <p:nvPr/>
        </p:nvSpPr>
        <p:spPr>
          <a:xfrm>
            <a:off x="245131" y="3182159"/>
            <a:ext cx="3142564" cy="172640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Music</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Century Gothic" panose="020B0502020202020204" pitchFamily="34" charset="0"/>
                <a:cs typeface="Arial"/>
                <a:sym typeface="Arial"/>
              </a:rPr>
              <a:t>In the Autumn term children will follow two units of learning in music. Animals, which looks at call and response skills and Musical Storytelling, where the children will enjoy playing a range of instruments.</a:t>
            </a:r>
            <a:endParaRPr kumimoji="0" lang="en-GB" sz="1400" b="0" i="0" u="none" strike="noStrike" kern="0" cap="none" spc="0" normalizeH="0" baseline="0" noProof="0" dirty="0">
              <a:ln>
                <a:noFill/>
              </a:ln>
              <a:solidFill>
                <a:srgbClr val="000000"/>
              </a:solidFill>
              <a:effectLst/>
              <a:uLnTx/>
              <a:uFillTx/>
              <a:latin typeface="Century Gothic" panose="020B0502020202020204" pitchFamily="34" charset="0"/>
              <a:ea typeface="Century Gothic"/>
              <a:cs typeface="Century Gothic"/>
              <a:sym typeface="Century Gothic"/>
            </a:endParaRPr>
          </a:p>
          <a:p>
            <a:pPr marL="0" lvl="0" indent="0" algn="l" rtl="0">
              <a:spcBef>
                <a:spcPts val="0"/>
              </a:spcBef>
              <a:spcAft>
                <a:spcPts val="0"/>
              </a:spcAft>
              <a:buNone/>
            </a:pPr>
            <a:endParaRPr lang="en-GB" b="1" u="sng" dirty="0">
              <a:solidFill>
                <a:schemeClr val="dk1"/>
              </a:solidFill>
              <a:latin typeface="Century Gothic"/>
              <a:ea typeface="Century Gothic"/>
              <a:cs typeface="Century Gothic"/>
              <a:sym typeface="Century Gothic"/>
            </a:endParaRPr>
          </a:p>
        </p:txBody>
      </p:sp>
      <p:sp>
        <p:nvSpPr>
          <p:cNvPr id="72" name="Google Shape;72;p14">
            <a:extLst>
              <a:ext uri="{FF2B5EF4-FFF2-40B4-BE49-F238E27FC236}">
                <a16:creationId xmlns:a16="http://schemas.microsoft.com/office/drawing/2014/main" id="{D72C15A9-EC00-1C97-67C4-E01D49B398ED}"/>
              </a:ext>
            </a:extLst>
          </p:cNvPr>
          <p:cNvSpPr txBox="1"/>
          <p:nvPr/>
        </p:nvSpPr>
        <p:spPr>
          <a:xfrm>
            <a:off x="300044" y="1523807"/>
            <a:ext cx="1665600" cy="174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lang="en-GB" b="1" u="sng" dirty="0">
              <a:solidFill>
                <a:schemeClr val="dk1"/>
              </a:solidFill>
              <a:latin typeface="Century Gothic"/>
              <a:ea typeface="Century Gothic"/>
              <a:cs typeface="Century Gothic"/>
              <a:sym typeface="Century Gothic"/>
            </a:endParaRPr>
          </a:p>
        </p:txBody>
      </p:sp>
      <p:sp>
        <p:nvSpPr>
          <p:cNvPr id="73" name="Google Shape;73;p14">
            <a:extLst>
              <a:ext uri="{FF2B5EF4-FFF2-40B4-BE49-F238E27FC236}">
                <a16:creationId xmlns:a16="http://schemas.microsoft.com/office/drawing/2014/main" id="{6B289444-5832-E223-AF1A-2C1FD70F90BA}"/>
              </a:ext>
            </a:extLst>
          </p:cNvPr>
          <p:cNvSpPr txBox="1"/>
          <p:nvPr/>
        </p:nvSpPr>
        <p:spPr>
          <a:xfrm>
            <a:off x="7339310" y="2808027"/>
            <a:ext cx="1711411" cy="136314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Home learning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sz="1200" i="1" dirty="0">
                <a:solidFill>
                  <a:schemeClr val="dk1"/>
                </a:solidFill>
                <a:latin typeface="Century Gothic"/>
                <a:ea typeface="Century Gothic"/>
                <a:cs typeface="Century Gothic"/>
                <a:sym typeface="Century Gothic"/>
              </a:rPr>
              <a:t>Reading- </a:t>
            </a:r>
            <a:r>
              <a:rPr lang="en-GB" sz="1200" dirty="0">
                <a:solidFill>
                  <a:schemeClr val="dk1"/>
                </a:solidFill>
                <a:latin typeface="Century Gothic"/>
                <a:ea typeface="Century Gothic"/>
                <a:cs typeface="Century Gothic"/>
                <a:sym typeface="Century Gothic"/>
              </a:rPr>
              <a:t>at least 10 minutes daily.  </a:t>
            </a:r>
          </a:p>
          <a:p>
            <a:pPr marL="0" lvl="0" indent="0" algn="l" rtl="0">
              <a:spcBef>
                <a:spcPts val="0"/>
              </a:spcBef>
              <a:spcAft>
                <a:spcPts val="0"/>
              </a:spcAft>
              <a:buNone/>
            </a:pPr>
            <a:r>
              <a:rPr lang="en-GB" sz="1200" dirty="0">
                <a:solidFill>
                  <a:schemeClr val="dk1"/>
                </a:solidFill>
                <a:latin typeface="Century Gothic"/>
                <a:ea typeface="Century Gothic"/>
                <a:cs typeface="Century Gothic"/>
                <a:sym typeface="Century Gothic"/>
              </a:rPr>
              <a:t>Spellings, Maths and English homework set weekly.</a:t>
            </a:r>
            <a:endParaRPr sz="1200" dirty="0">
              <a:solidFill>
                <a:schemeClr val="dk1"/>
              </a:solidFill>
              <a:latin typeface="Century Gothic"/>
              <a:ea typeface="Century Gothic"/>
              <a:cs typeface="Century Gothic"/>
              <a:sym typeface="Century Gothic"/>
            </a:endParaRPr>
          </a:p>
        </p:txBody>
      </p:sp>
      <p:sp>
        <p:nvSpPr>
          <p:cNvPr id="75" name="Google Shape;75;p14">
            <a:extLst>
              <a:ext uri="{FF2B5EF4-FFF2-40B4-BE49-F238E27FC236}">
                <a16:creationId xmlns:a16="http://schemas.microsoft.com/office/drawing/2014/main" id="{D186E569-154E-4152-92AB-8034C37D4649}"/>
              </a:ext>
            </a:extLst>
          </p:cNvPr>
          <p:cNvSpPr txBox="1"/>
          <p:nvPr/>
        </p:nvSpPr>
        <p:spPr>
          <a:xfrm>
            <a:off x="254582" y="1769483"/>
            <a:ext cx="2491800" cy="1167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PE</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The children will be doing team building, fitness, fundamentals and ball skills.</a:t>
            </a:r>
            <a:endParaRPr dirty="0">
              <a:solidFill>
                <a:schemeClr val="dk1"/>
              </a:solidFill>
              <a:latin typeface="Century Gothic"/>
              <a:ea typeface="Century Gothic"/>
              <a:cs typeface="Century Gothic"/>
              <a:sym typeface="Century Gothic"/>
            </a:endParaRPr>
          </a:p>
        </p:txBody>
      </p:sp>
      <p:pic>
        <p:nvPicPr>
          <p:cNvPr id="2" name="image1.png" descr="letterhead_Shill">
            <a:extLst>
              <a:ext uri="{FF2B5EF4-FFF2-40B4-BE49-F238E27FC236}">
                <a16:creationId xmlns:a16="http://schemas.microsoft.com/office/drawing/2014/main" id="{D40042FF-E279-4FBD-2564-9C21D8CA0511}"/>
              </a:ext>
            </a:extLst>
          </p:cNvPr>
          <p:cNvPicPr/>
          <p:nvPr/>
        </p:nvPicPr>
        <p:blipFill>
          <a:blip r:embed="rId3"/>
          <a:srcRect l="75502" t="2455" r="2036" b="85452"/>
          <a:stretch>
            <a:fillRect/>
          </a:stretch>
        </p:blipFill>
        <p:spPr>
          <a:xfrm>
            <a:off x="8281125" y="4402520"/>
            <a:ext cx="742950" cy="521335"/>
          </a:xfrm>
          <a:prstGeom prst="rect">
            <a:avLst/>
          </a:prstGeom>
          <a:ln/>
        </p:spPr>
      </p:pic>
      <p:sp>
        <p:nvSpPr>
          <p:cNvPr id="4" name="Freeform 4">
            <a:extLst>
              <a:ext uri="{FF2B5EF4-FFF2-40B4-BE49-F238E27FC236}">
                <a16:creationId xmlns:a16="http://schemas.microsoft.com/office/drawing/2014/main" id="{169DA99E-CC5C-9BD2-4F38-0B08294AD8F9}"/>
              </a:ext>
            </a:extLst>
          </p:cNvPr>
          <p:cNvSpPr/>
          <p:nvPr/>
        </p:nvSpPr>
        <p:spPr>
          <a:xfrm>
            <a:off x="8195016" y="4241758"/>
            <a:ext cx="813099" cy="841155"/>
          </a:xfrm>
          <a:custGeom>
            <a:avLst/>
            <a:gdLst/>
            <a:ahLst/>
            <a:cxnLst/>
            <a:rect l="l" t="t" r="r" b="b"/>
            <a:pathLst>
              <a:path w="1401387" h="990829">
                <a:moveTo>
                  <a:pt x="0" y="0"/>
                </a:moveTo>
                <a:lnTo>
                  <a:pt x="1401387" y="0"/>
                </a:lnTo>
                <a:lnTo>
                  <a:pt x="1401387" y="990829"/>
                </a:lnTo>
                <a:lnTo>
                  <a:pt x="0" y="990829"/>
                </a:lnTo>
                <a:lnTo>
                  <a:pt x="0" y="0"/>
                </a:lnTo>
                <a:close/>
              </a:path>
            </a:pathLst>
          </a:custGeom>
          <a:blipFill>
            <a:blip r:embed="rId4"/>
            <a:stretch>
              <a:fillRect l="-34590" t="-23693" r="-37762" b="5899"/>
            </a:stretch>
          </a:blipFill>
        </p:spPr>
        <p:txBody>
          <a:bodyPr/>
          <a:lstStyle/>
          <a:p>
            <a:endParaRPr lang="en-GB"/>
          </a:p>
        </p:txBody>
      </p:sp>
      <p:sp>
        <p:nvSpPr>
          <p:cNvPr id="5" name="Google Shape;75;p14">
            <a:extLst>
              <a:ext uri="{FF2B5EF4-FFF2-40B4-BE49-F238E27FC236}">
                <a16:creationId xmlns:a16="http://schemas.microsoft.com/office/drawing/2014/main" id="{49DBC63B-3D91-88F8-129C-803C376E8984}"/>
              </a:ext>
            </a:extLst>
          </p:cNvPr>
          <p:cNvSpPr txBox="1"/>
          <p:nvPr/>
        </p:nvSpPr>
        <p:spPr>
          <a:xfrm>
            <a:off x="4514510" y="1705659"/>
            <a:ext cx="2491800" cy="1167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DT</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After half term, children will learn about mechanisms. Looking at levers used in everyday objects.</a:t>
            </a:r>
            <a:endParaRPr dirty="0">
              <a:solidFill>
                <a:schemeClr val="dk1"/>
              </a:solidFill>
              <a:latin typeface="Century Gothic"/>
              <a:ea typeface="Century Gothic"/>
              <a:cs typeface="Century Gothic"/>
              <a:sym typeface="Century Gothic"/>
            </a:endParaRPr>
          </a:p>
        </p:txBody>
      </p:sp>
      <p:pic>
        <p:nvPicPr>
          <p:cNvPr id="7" name="Picture 6">
            <a:extLst>
              <a:ext uri="{FF2B5EF4-FFF2-40B4-BE49-F238E27FC236}">
                <a16:creationId xmlns:a16="http://schemas.microsoft.com/office/drawing/2014/main" id="{6FC979D5-80BD-6BD3-8989-82F125CA7465}"/>
              </a:ext>
            </a:extLst>
          </p:cNvPr>
          <p:cNvPicPr>
            <a:picLocks noChangeAspect="1"/>
          </p:cNvPicPr>
          <p:nvPr/>
        </p:nvPicPr>
        <p:blipFill>
          <a:blip r:embed="rId5"/>
          <a:stretch>
            <a:fillRect/>
          </a:stretch>
        </p:blipFill>
        <p:spPr>
          <a:xfrm>
            <a:off x="2746382" y="1938897"/>
            <a:ext cx="1519646" cy="1138580"/>
          </a:xfrm>
          <a:prstGeom prst="rect">
            <a:avLst/>
          </a:prstGeom>
        </p:spPr>
      </p:pic>
      <p:pic>
        <p:nvPicPr>
          <p:cNvPr id="9" name="Picture 8">
            <a:extLst>
              <a:ext uri="{FF2B5EF4-FFF2-40B4-BE49-F238E27FC236}">
                <a16:creationId xmlns:a16="http://schemas.microsoft.com/office/drawing/2014/main" id="{9B55E10F-270C-D5BA-B0FF-AB30FD70C88D}"/>
              </a:ext>
            </a:extLst>
          </p:cNvPr>
          <p:cNvPicPr>
            <a:picLocks noChangeAspect="1"/>
          </p:cNvPicPr>
          <p:nvPr/>
        </p:nvPicPr>
        <p:blipFill>
          <a:blip r:embed="rId6"/>
          <a:stretch>
            <a:fillRect/>
          </a:stretch>
        </p:blipFill>
        <p:spPr>
          <a:xfrm>
            <a:off x="7339310" y="1319451"/>
            <a:ext cx="1179893" cy="1488576"/>
          </a:xfrm>
          <a:prstGeom prst="rect">
            <a:avLst/>
          </a:prstGeom>
        </p:spPr>
      </p:pic>
    </p:spTree>
    <p:extLst>
      <p:ext uri="{BB962C8B-B14F-4D97-AF65-F5344CB8AC3E}">
        <p14:creationId xmlns:p14="http://schemas.microsoft.com/office/powerpoint/2010/main" val="4155783650"/>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d1677d0-5838-4079-b331-67f16766e7a5">
      <Terms xmlns="http://schemas.microsoft.com/office/infopath/2007/PartnerControls"/>
    </lcf76f155ced4ddcb4097134ff3c332f>
    <TaxCatchAll xmlns="00c6d16b-e060-48d3-8bfc-e271d17d1009" xsi:nil="true"/>
    <_dlc_DocId xmlns="00c6d16b-e060-48d3-8bfc-e271d17d1009">MATEN23T7PTE-1136780455-386392</_dlc_DocId>
    <_dlc_DocIdUrl xmlns="00c6d16b-e060-48d3-8bfc-e271d17d1009">
      <Url>https://stondoncbedsco.sharepoint.com/sites/DATA/_layouts/15/DocIdRedir.aspx?ID=MATEN23T7PTE-1136780455-386392</Url>
      <Description>MATEN23T7PTE-1136780455-386392</Description>
    </_dlc_DocIdUrl>
  </documentManagement>
</p: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176088D4D309954DA7408099A3162F64" ma:contentTypeVersion="14" ma:contentTypeDescription="Create a new document." ma:contentTypeScope="" ma:versionID="c81d72743eeeb76929c2fb5596d47294">
  <xsd:schema xmlns:xsd="http://www.w3.org/2001/XMLSchema" xmlns:xs="http://www.w3.org/2001/XMLSchema" xmlns:p="http://schemas.microsoft.com/office/2006/metadata/properties" xmlns:ns2="00c6d16b-e060-48d3-8bfc-e271d17d1009" xmlns:ns3="4d1677d0-5838-4079-b331-67f16766e7a5" targetNamespace="http://schemas.microsoft.com/office/2006/metadata/properties" ma:root="true" ma:fieldsID="4a1d8dac1b42ba183a5e2b9afba88246" ns2:_="" ns3:_="">
    <xsd:import namespace="00c6d16b-e060-48d3-8bfc-e271d17d1009"/>
    <xsd:import namespace="4d1677d0-5838-4079-b331-67f16766e7a5"/>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DateTaken" minOccurs="0"/>
                <xsd:element ref="ns3:MediaServiceObjectDetectorVersions" minOccurs="0"/>
                <xsd:element ref="ns3:MediaServiceGenerationTime" minOccurs="0"/>
                <xsd:element ref="ns3:MediaServiceEventHashCode" minOccurs="0"/>
                <xsd:element ref="ns3:MediaLengthInSeconds" minOccurs="0"/>
                <xsd:element ref="ns3:MediaServiceLocation" minOccurs="0"/>
                <xsd:element ref="ns3:lcf76f155ced4ddcb4097134ff3c332f" minOccurs="0"/>
                <xsd:element ref="ns2:TaxCatchAll" minOccurs="0"/>
                <xsd:element ref="ns3:MediaServiceOCR"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c6d16b-e060-48d3-8bfc-e271d17d1009"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2" nillable="true" ma:displayName="Taxonomy Catch All Column" ma:hidden="true" ma:list="{7bac6a60-11b7-43c6-8aed-3303ca28c272}" ma:internalName="TaxCatchAll" ma:showField="CatchAllData" ma:web="00c6d16b-e060-48d3-8bfc-e271d17d100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d1677d0-5838-4079-b331-67f16766e7a5"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2adb828-73ab-4ba4-8704-6342e3d9a6a8"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AAB63A-2C48-40E1-BA03-06C3940D87CD}">
  <ds:schemaRefs>
    <ds:schemaRef ds:uri="http://schemas.microsoft.com/sharepoint/v3/contenttype/forms"/>
  </ds:schemaRefs>
</ds:datastoreItem>
</file>

<file path=customXml/itemProps2.xml><?xml version="1.0" encoding="utf-8"?>
<ds:datastoreItem xmlns:ds="http://schemas.openxmlformats.org/officeDocument/2006/customXml" ds:itemID="{F71A1AF1-7A66-4BF4-9CE0-05146408DF5A}">
  <ds:schemaRefs>
    <ds:schemaRef ds:uri="http://schemas.openxmlformats.org/package/2006/metadata/core-properties"/>
    <ds:schemaRef ds:uri="http://www.w3.org/XML/1998/namespace"/>
    <ds:schemaRef ds:uri="http://purl.org/dc/dcmitype/"/>
    <ds:schemaRef ds:uri="http://schemas.microsoft.com/office/infopath/2007/PartnerControls"/>
    <ds:schemaRef ds:uri="eebf49c5-abde-4c41-b5f3-1993c28cbd86"/>
    <ds:schemaRef ds:uri="http://schemas.microsoft.com/office/2006/documentManagement/types"/>
    <ds:schemaRef ds:uri="http://purl.org/dc/elements/1.1/"/>
    <ds:schemaRef ds:uri="http://schemas.microsoft.com/office/2006/metadata/properties"/>
    <ds:schemaRef ds:uri="8626b481-f836-44c6-b68d-f95b20e45bf2"/>
    <ds:schemaRef ds:uri="http://purl.org/dc/terms/"/>
    <ds:schemaRef ds:uri="4d1677d0-5838-4079-b331-67f16766e7a5"/>
    <ds:schemaRef ds:uri="00c6d16b-e060-48d3-8bfc-e271d17d1009"/>
  </ds:schemaRefs>
</ds:datastoreItem>
</file>

<file path=customXml/itemProps3.xml><?xml version="1.0" encoding="utf-8"?>
<ds:datastoreItem xmlns:ds="http://schemas.openxmlformats.org/officeDocument/2006/customXml" ds:itemID="{0AF7B9C4-ACDC-4DBE-B0CD-223C33DE107B}">
  <ds:schemaRefs>
    <ds:schemaRef ds:uri="http://schemas.microsoft.com/sharepoint/events"/>
  </ds:schemaRefs>
</ds:datastoreItem>
</file>

<file path=customXml/itemProps4.xml><?xml version="1.0" encoding="utf-8"?>
<ds:datastoreItem xmlns:ds="http://schemas.openxmlformats.org/officeDocument/2006/customXml" ds:itemID="{72139E3D-74CA-4FF6-85C9-910440502F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c6d16b-e060-48d3-8bfc-e271d17d1009"/>
    <ds:schemaRef ds:uri="4d1677d0-5838-4079-b331-67f16766e7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45</TotalTime>
  <Words>380</Words>
  <Application>Microsoft Office PowerPoint</Application>
  <PresentationFormat>On-screen Show (16:9)</PresentationFormat>
  <Paragraphs>32</Paragraphs>
  <Slides>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Century Gothic</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Flack</dc:creator>
  <cp:lastModifiedBy>Hayley Lampshire</cp:lastModifiedBy>
  <cp:revision>1</cp:revision>
  <dcterms:modified xsi:type="dcterms:W3CDTF">2026-09-11T11:34:31Z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_dlc_DocIdItemGuid">
    <vt:lpwstr>fc807463-7a2d-4c49-8726-053ce02979ef</vt:lpwstr>
  </property>
  <property fmtid="{D5CDD505-2E9C-101B-9397-08002B2CF9AE}" pid="4" name="ContentTypeId">
    <vt:lpwstr>0x010100176088D4D309954DA7408099A3162F64</vt:lpwstr>
  </property>
</Properties>
</file>