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5113000" cy="21374100"/>
  <p:notesSz cx="6858000" cy="9144000"/>
  <p:embeddedFontLst>
    <p:embeddedFont>
      <p:font typeface="Open Sans Bold" panose="020B0604020202020204" charset="0"/>
      <p:regular r:id="rId3"/>
    </p:embeddedFont>
    <p:embeddedFont>
      <p:font typeface="Roboto" panose="02000000000000000000" pitchFamily="2" charset="0"/>
      <p:regular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22" d="100"/>
          <a:sy n="22" d="100"/>
        </p:scale>
        <p:origin x="2502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21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-3142629" y="5777560"/>
            <a:ext cx="9122212" cy="7513385"/>
          </a:xfrm>
          <a:custGeom>
            <a:avLst/>
            <a:gdLst/>
            <a:ahLst/>
            <a:cxnLst/>
            <a:rect l="l" t="t" r="r" b="b"/>
            <a:pathLst>
              <a:path w="9122212" h="7513385">
                <a:moveTo>
                  <a:pt x="9122211" y="7513385"/>
                </a:moveTo>
                <a:lnTo>
                  <a:pt x="0" y="7513385"/>
                </a:lnTo>
                <a:lnTo>
                  <a:pt x="0" y="0"/>
                </a:lnTo>
                <a:lnTo>
                  <a:pt x="9122211" y="0"/>
                </a:lnTo>
                <a:lnTo>
                  <a:pt x="9122211" y="7513385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5422722" y="-1281956"/>
            <a:ext cx="11718000" cy="11718000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28B82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344011" y="-1686653"/>
            <a:ext cx="11161140" cy="11161095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16666" r="-16666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263161" y="3733007"/>
            <a:ext cx="3525786" cy="3525772"/>
            <a:chOff x="0" y="0"/>
            <a:chExt cx="6350000" cy="634997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t="-16666" b="-16666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116550" y="7096784"/>
            <a:ext cx="3525786" cy="3525772"/>
            <a:chOff x="0" y="0"/>
            <a:chExt cx="6350000" cy="634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-16666" r="-16666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-2813941" y="15411926"/>
            <a:ext cx="11693384" cy="9019399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28B82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-3119281" y="-1443952"/>
            <a:ext cx="7664608" cy="5911904"/>
            <a:chOff x="0" y="0"/>
            <a:chExt cx="6350000" cy="6350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28B82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788947" y="10692000"/>
            <a:ext cx="11762026" cy="9072344"/>
            <a:chOff x="0" y="0"/>
            <a:chExt cx="6350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28B82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7" name="Freeform 17"/>
          <p:cNvSpPr/>
          <p:nvPr/>
        </p:nvSpPr>
        <p:spPr>
          <a:xfrm>
            <a:off x="-775799" y="-725330"/>
            <a:ext cx="6328770" cy="4474660"/>
          </a:xfrm>
          <a:custGeom>
            <a:avLst/>
            <a:gdLst/>
            <a:ahLst/>
            <a:cxnLst/>
            <a:rect l="l" t="t" r="r" b="b"/>
            <a:pathLst>
              <a:path w="6328770" h="4474660">
                <a:moveTo>
                  <a:pt x="0" y="0"/>
                </a:moveTo>
                <a:lnTo>
                  <a:pt x="6328770" y="0"/>
                </a:lnTo>
                <a:lnTo>
                  <a:pt x="6328770" y="4474660"/>
                </a:lnTo>
                <a:lnTo>
                  <a:pt x="0" y="447466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TextBox 18"/>
          <p:cNvSpPr txBox="1"/>
          <p:nvPr/>
        </p:nvSpPr>
        <p:spPr>
          <a:xfrm>
            <a:off x="483595" y="7591177"/>
            <a:ext cx="14152810" cy="1293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618"/>
              </a:lnSpc>
            </a:pPr>
            <a:r>
              <a:rPr lang="en-US" sz="7584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OPEN DAY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68100" y="16481820"/>
            <a:ext cx="7891555" cy="4371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06"/>
              </a:lnSpc>
            </a:pPr>
            <a:r>
              <a:rPr lang="en-US" sz="4147" b="1">
                <a:solidFill>
                  <a:srgbClr val="CC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Book your place:</a:t>
            </a:r>
          </a:p>
          <a:p>
            <a:pPr algn="l">
              <a:lnSpc>
                <a:spcPts val="5806"/>
              </a:lnSpc>
            </a:pPr>
            <a:r>
              <a:rPr lang="en-US" sz="4147" b="1">
                <a:solidFill>
                  <a:srgbClr val="CC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Email: office@stondonlower.co.uk</a:t>
            </a:r>
          </a:p>
          <a:p>
            <a:pPr algn="l">
              <a:lnSpc>
                <a:spcPts val="5806"/>
              </a:lnSpc>
            </a:pPr>
            <a:endParaRPr lang="en-US" sz="4147" b="1">
              <a:solidFill>
                <a:srgbClr val="CC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5806"/>
              </a:lnSpc>
            </a:pPr>
            <a:r>
              <a:rPr lang="en-US" sz="4147" b="1">
                <a:solidFill>
                  <a:srgbClr val="CC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Contact number: </a:t>
            </a:r>
          </a:p>
          <a:p>
            <a:pPr algn="l">
              <a:lnSpc>
                <a:spcPts val="5806"/>
              </a:lnSpc>
            </a:pPr>
            <a:r>
              <a:rPr lang="en-US" sz="4147" b="1">
                <a:solidFill>
                  <a:srgbClr val="CC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01462 850288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879443" y="11705359"/>
            <a:ext cx="5933350" cy="7379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252"/>
              </a:lnSpc>
            </a:pPr>
            <a:r>
              <a:rPr lang="en-US" sz="5894" b="1" dirty="0">
                <a:solidFill>
                  <a:srgbClr val="CC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Tuesday 3rd November</a:t>
            </a:r>
          </a:p>
          <a:p>
            <a:pPr algn="r">
              <a:lnSpc>
                <a:spcPts val="8252"/>
              </a:lnSpc>
            </a:pPr>
            <a:r>
              <a:rPr lang="en-US" sz="5894" b="1" dirty="0">
                <a:solidFill>
                  <a:srgbClr val="CC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2pm</a:t>
            </a:r>
          </a:p>
          <a:p>
            <a:pPr algn="r">
              <a:lnSpc>
                <a:spcPts val="8252"/>
              </a:lnSpc>
            </a:pPr>
            <a:endParaRPr lang="en-US" sz="5894" b="1" dirty="0">
              <a:solidFill>
                <a:srgbClr val="CC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r">
              <a:lnSpc>
                <a:spcPts val="8252"/>
              </a:lnSpc>
            </a:pPr>
            <a:r>
              <a:rPr lang="en-US" sz="5894" b="1">
                <a:solidFill>
                  <a:srgbClr val="CC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Thursday 5th </a:t>
            </a:r>
            <a:r>
              <a:rPr lang="en-US" sz="5894" b="1" dirty="0">
                <a:solidFill>
                  <a:srgbClr val="CC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November</a:t>
            </a:r>
          </a:p>
          <a:p>
            <a:pPr algn="r">
              <a:lnSpc>
                <a:spcPts val="8252"/>
              </a:lnSpc>
            </a:pPr>
            <a:r>
              <a:rPr lang="en-US" sz="5894" b="1" dirty="0">
                <a:solidFill>
                  <a:srgbClr val="CC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9.45am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83595" y="10517782"/>
            <a:ext cx="7776060" cy="2498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35"/>
              </a:lnSpc>
            </a:pPr>
            <a:r>
              <a:rPr lang="en-US" sz="473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Come and take a tour of our school, meet our staff and see our school in action!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Microsoft Office PowerPoint</Application>
  <PresentationFormat>Custom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Open Sans Bold</vt:lpstr>
      <vt:lpstr>Roboto</vt:lpstr>
      <vt:lpstr>Calibri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day Poster</dc:title>
  <cp:lastModifiedBy>Claire Addy</cp:lastModifiedBy>
  <cp:revision>2</cp:revision>
  <dcterms:created xsi:type="dcterms:W3CDTF">2006-08-16T00:00:00Z</dcterms:created>
  <dcterms:modified xsi:type="dcterms:W3CDTF">2026-09-25T13:45:01Z</dcterms:modified>
  <dc:identifier>DAHVM0iWIpg</dc:identifier>
</cp:coreProperties>
</file>